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5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51:20.069"/>
    </inkml:context>
    <inkml:brush xml:id="br0">
      <inkml:brushProperty name="width" value="0.23333" units="cm"/>
      <inkml:brushProperty name="height" value="0.23333" units="cm"/>
      <inkml:brushProperty name="color" value="#FFC114"/>
    </inkml:brush>
  </inkml:definitions>
  <inkml:trace contextRef="#ctx0" brushRef="#br0">9471 7983 1826,'0'0'384,"-24"0"-64,24 0-31,0 0-33,0 0 32,0 0 0,0 0 33,0 0 31,0 0 32,0 0 1,0 0 63,0 0-31,0 0 31,0 0-64,0 0 65,0 0-1,0 0-95,0 0-33,0 0-96,0 0 0,0 0-31,0 0-65,0 0 32,0 0-96,0 0-32,0 0 32,0 0-32,0 0 0,0 0 32,0 0-96,0 0 64,24 0 0,-24 0-32,24 0 96,-24 24-96,25-24 64,-1 0-32,0 0 0,-24 0 0,24 0 0,0 0-32,1 0 64,-1 0-128,-24 0 96,24 0-32,0 0 0,0 0 0,1 0 32,-25 0-32,24 0 0,0 0-64,0 0 96,0 0-32,1 0-64,-25 0 64,24 0 0,0 0 32,0 0-32,0 0 32,1 0-32,-1 0 0,0 0 32,24 0-32,-24 0 64,1 0 1,-1 0-33,0 0-32,24 0 32,-23 0 32,-1-24 32,24 24-32,-24 0-32,1 0 32,23-24-64,-24 24 64,25 0-64,-25 0 0,24-24 0,-24 24 0,25-25 0,-25 25 0,0 0 32,25 0-32,-25 0 0,0-24 0,0 24 0,24 0 32,-23 0-32,-1 0-32,0 0 32,0-24 32,0 24 0,1 0-128,-1 0 160,0 0-64,24-24 0,-23 24-64,-1 0 64,0 0 32,0-24 32,0 24-128,1 0 64,-1 0 32,0-24-32,0 24 0,0 0 64,1 0-64,-1-25 0,0 25 64,0 0-64,0-24 0,25 24 0,-49 0 0,24 0-64,0-24 128,0 24-128,0 0 64,1 0 96,23 0-64,-24-24-64,0 24 64,1 0-32,-1-24 0,24 24 0,-24-24 0,1 24 32,23-25-64,-24 25 96,25 0-64,-25-24 0,24 24 64,-24-24 0,0 24-32,25-24-32,-25 24 64,24-24-64,-23 0 0,-1 24 33,24 0-1,-24-25 0,1 25-32,23 0 64,-24-24-128,0 24 96,1-24-32,23 24 0,-24 0 64,0-24-64,1 24 0,-1-24 64,0 24-64,24 0 32,-23-24 64,-1 24-96,-24 0 32,24 0-32,0-25-64,0 25 96,0 0-32,1-24-32,-25 24-321,24 0-319,-24 0-321,24 0-256,-24-24-353,24 24-352,-24 0-32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6:36:45.1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8576 1029 1281,'-24'0'192,"24"-24"-63,0 24-65,0 0-32,0 0-32,0-25 32,0 25 32,0 0 32,0 0 32,0 0 0,-25 0-96,25 0 32,-24 25-64,0-25 0,0 24 0,-25 0 0,1 24 32,0 1-32,-25-1 64,25 1 0,-25-1 0,25 0 0,-25 1-32,25-1 32,-1-24-31,1 25 31,24-25-64,0 0 0,-1-24 0,25 0 0,25 0 0,-1-24 32,0 0-32,24-25 0,25 1 0,-25 0 0,25-1 0,24-23 0,-25 23-64,1 1 64,-1-25 0,1 25-32,-25 24 32,1-25 0,-1 25 0,-24 0 0,1 24 0,-1-24 0,-24 24 32,0 24-32,-24 0 0,-1 0 0,1 25 0,-24-1 32,-1 0-32,1 1 32,0 23-32,-25 1 32,1 0-32,-1-1-32,0-23 32,25 23 64,0-23-32,23-25-32,-23 0 32,48 0-32,0-24 0,24-24 0,25 0 0,23-25 0,1 1 0,-1-25 0,25 1 0,-24-1-32,23 25 32,1-25-64,0 1 32,-24 23-32,-1 1-1,1-1 65,-1 25 0,-23 0 0,-25 0 0,0 24 0,-24 0 0,-24 24 33,0 0-33,-1 25 0,-47-1 32,23 25 32,-23-25 0,-25 25-32,25-1 0,-25 1 32,24-1-32,1 1 32,-1-25 0,25 1-32,-1-25-32,25 0 0,0-24 0,24 24 0,0-24-32,24-24 32,25 0 0,23 0 0,-24-25 0,49 1 0,0-25 32,0 1-32,0-1 0,-1 1 0,25 23 0,-24-23 0,0 23 0,-25 1 0,1 24-64,0-1 64,-25 1-32,-24 24 32,0 0 0,-24 0 0,-24 24 32,0 25-32,-24-1 0,-25 1 0,0 23 0,1-23 0,-1 23 0,-24 1 64,25-1-64,-1-23 0,1-1 32,23 1 0,25-25-32,0 0-64,24-24 64,0 24 32,24-48-64,0 24 32,25-48 32,23-1-64,1 1 32,24-1 0,-1-23 0,25-1 32,-24 25-32,24-25 0,0 25-64,-24-1 0,-25 1 64,25 24 0,-48 0-32,-1 24 32,-24 0-64,-24 0 64,0 24 0,-48 0 32,-1 24 0,1 1 32,-25-1 0,-23 25 0,23-1 0,-24 1-64,25 0 64,-1-25 0,1 0 0,23 1-64,1-25 0,24 0 0,24-24 0,0 0-32,24 0 32,24-24 0,25-24 0,-1-1 0,25 1 0,24-25 0,0 1-64,0-1 32,0 25-64,-24-25 32,24 25 0,-25-1-32,-23 25 32,-25 0 64,1 0-32,-25 24 32,-24 24 0,-24 0 0,-25 0 32,-23 25 64,-1 23 32,1 1-64,-25-25 0,-24 49 0,24-24 0,0-1-32,25-23 32,-1-1-32,1 0-32,47-23 0,1-1 0,24 0 0,0-24-32,24-24 32,25 0 0,48-25 0,-25 1 0,49-1 0,-24-23-32,48-1 32,-24 1 0,0-1-64,0 25 32,0-25 64,-24 25-64,-1-1 32,-47 25-64,23 0 32,-47 24 32,-1 0 0,-48 24-32,-1 0 32,-23 0 64,0 25-64,-49 23 32,24 1-32,-48 0 0,25-1 96,-25 1-32,24-1 0,0 1 0,25-25-64,23 1 0,1-25 0,24 0 0,24-24 0,24 0 0,0-24 0,49-24 0,-1-1 0,25 1 0,24-25 0,-24 1 0,24-1 0,24 0-64,-24 1 0,0 23-32,0 1 64,-25 0 32,-23-1 0,-1 25 0,-23 24 0,-1-24 0,-48 24-32,0 24 32,0 0 0,-48 0 0,-1 25 32,-23-1 0,-1 25-32,-23-1 0,23-23 32,-24 23-32,0 1 0,1 0 64,23-25 0,25 0 0,-1 1-64,1-25 32,24-24-32,24 24 0,24-48 0,24 0 0,1 0 0,23-25 0,25-23 0,0-1 0,24 0 33,0 1-33,0-1 0,24 1 0,-48 23 0,-1 1 0,1-1 0,-24 25-33,-25 0 33,1 0 0,-49 24 0,0 0 33,-25 24-33,1 24 0,-48 1 0,-1-1 0,0 25 32,-23-1-32,-1 1 32,-24 0 0,24-1 0,25 1 0,-25-25 32,48 1-64,1-1 0,0-24 0,48-24 0,0 24 0,24-48 0,24 0 0,1-24 32,47-1-32,1-23 0,24-1 0,0 0 0,24 1 0,-24-1 0,24 1 0,-24 23-32,-24 1-32,24-1 0,-48 1 0,-25 48 64,0-24 0,-23 24 0,-25 0 0,-25 24 0,-23 24 32,-25 1-32,1-1 0,-25 25 0,0-1 64,1 1-64,-1 0 0,-24-1 0,24 1 0,0-1 32,25-23 0,-1-1-32,25-24 32,24 1-32,24-25 0,48-25 0,0-23 0,49 0 32,0-25-32,48 0 0,-24-23 32,24 23-64,24-24 0,-23 25 32,23-25 0,-24 48 0,-24-23-64,0 23 64,-24 1 0,0 24-32,-49 0 32,-24 24 0,-24 24 0,-24-24 32,-24 48-64,-1 1 32,-48-1 0,1 25 0,-25-25 64,24 25-32,-24-1-32,0 25 0,0-49 64,24 25 64,25-25-64,-1 1-64,25-25 0,24 0 0,-1-24 0,50 0 0,-1 0 32,24-24-32,25-24 0,23-1 0,1-23-32,48-1 32,-24 0 32,24 25-32,1-25 0,-25 1 0,24 23 32,-24 1-32,-25 0-32,1 23 32,-24 1 0,-25 24 0,-48 0-32,0 0 32,-24 24 0,-49 25 0,1-1 0,-25 1 32,-24 23-32,0 1 32,0-1-32,0 1 0,0 0 0,0-1 0,0 1 0,49-25 0,-1 1 0,25-25-32,24 0 32,24-24 0,24 0 0,24-24 0,25-25 0,24 1 0,24-25 0,24 1 0,0-1 0,24-24 0,1 25 0,-1-25 0,0 24 0,-24 1 0,0-1 0,1 25 0,-50 24 0,-23-25-64,-25 49 64,1-24 0,-49 48 0,-24 0 0,-25 1 0,-23 23 0,-25 25 0,0-25 0,-24 25 32,-24-1 0,24 1 0,0-1-32,0-23 0,0 23 0,49-47 0,-1 23 0,25-24 0,23 0-64,1-24 64,48 25 32,25-50-32,-1 1 0,49 0 0,0-24 0,24-25 0,0 25 0,24-25 0,0 25 0,0-25 0,0 25 0,-24-1 0,0 1 0,-48 24-64,-1-1 64,-23 1-64,-25 24 64,0 0 0,-48 24 0,-25 25 0,-47-25 0,23 49 32,-48-25-32,0 25 0,0-1 0,-24 1 0,24-1 32,0 1 64,24-25-64,1 1 0,47-25-96,1 0 64,24 0 0,24-24 0,24 0-64,24-24 64,25-24 0,24-1 0,-1 1 0,50-25 0,-26 25 0,26-25 0,-1 1 0,0 23 0,0-23 0,-24 23-64,-24 25 0,0-24 0,-25 48 0,-23-24 64,-25 24-32,-24 0 32,0 24 0,-49 0-32,1 24 32,-25 1 0,-23-1 0,-1 25 32,0-1-32,0-23 32,-24 23 32,25-23 0,-1 23 32,24-47-96,25 23 0,-1-48 0,49 24 0,0-24 0,25 0 0,23-24 32,25 0-32,23-25 0,25-23 0,25 23 0,-1-23 0,0-1 32,0 25-32,0-25 0,0 25 0,-24-1 0,0 1 0,-24 24 0,-24 0-32,-25-1-32,-24 25 64,-24 25 32,-24-1-32,-24 0 0,-1 24 64,-48 25 0,-24-25 0,25 25-32,-25 0 32,0-1 0,0 1 0,24-25 0,0 1-32,25-1 65,-1 0-162,49-48 65,0 25-32,48-25 64,0 0 0,24-25-32,25 1-64,24-24 32,0-25 32,24 25 32,24-25-32,0 1 0,24-1 0,-24 0 0,25 1 0,-25-1 0,-24 25 64,0-1-64,-24 25 0,-25-24-64,1 48 64,-49-24 32,-24 48-32,-24 0 0,-49 0 0,1 25 0,-25-1 0,-24 25 0,0-1 0,-24 1 0,24-1 97,-24 1-65,24-25 64,24 25 32,0-25-32,25-23-96,23-1 0,25 0 0,24-24-32,48 0 64,1-24-32,47-25 0,25 1 0,0-25 0,49 1 0,-25 23-96,24-23-32,1-1 96,-1 1-96,0-1 95,-24 25-31,-24-1 0,0 25 64,-24 0-64,-24 0 64,-49 24 0,0 0 0,-24 0 0,-24 24 0,-49 24-32,1 1 64,-25-1 0,-24 25-32,-24-1-32,0-23 32,0 47 64,-1-23 97,25-25-1,0 25-32,25-49-64,-1 25-64,49-25 0,23 0-96,25-24 96,49-24 0,23 0 0,25-25-32,24 1-64,24-25 64,0 1 32,0-1-64,25 0 64,-1 25-65,1-25-31,-25 25-32,0 0 96,-48-1-64,-1 25 0,-23 24 96,-25-24-32,-23 48-32,-50-24 96,-23 48-32,0-23 0,-49 23 0,-24 25 0,-24-1 0,0-23 64,-1 23 32,1 25 64,0-49 32,0 25 1,24-25-97,24 1-32,25-25-64,23 0 0,25 0-64,24-24 64,24 0-64,25 0 96,23-24-32,25-24 0,24-1 0,24-23 0,0-1 0,25 1 0,-25-1 0,24 25 0,0-25 0,1 0 0,-25 25-64,0 0 96,-24-1-32,-24 25 0,-25 0 0,-23 24 0,-25-24 0,-24 48 0,-24 0 0,-49 0 64,-24 25-32,1-1-64,-50 25 32,1-25 0,0 25 32,0-1 64,0-23 32,24 23-64,0-23 0,24-25-32,25 24-32,23-24-96,25 1 32,0-1 64,48-24 0,0 0-64,25-24 32,23-1 32,25-23 32,24 24-64,24-49 32,0 25 0,0-1 0,25-23 0,-1 23 0,-24 1 0,0-25 0,1 25-64,-26 24 64,-23 0-32,-24-1 32,-25 1 64,-24 24-96,-24 24 64,-24-24-32,-24 49 0,-25-25 0,-48 49 0,0-25 0,-24 25 0,0-1 0,0 1 0,-24-1 64,23 1 128,25 0-32,0-25-96,49-24-32,-1 25-64,25-25 0,24-24 0,24 0 32,48 0 0,0-24 0,49-1 0,24-23-96,0-25-96,49 25-64,-1-25 96,0 1 31,1 23 33,-1-23 32,0 23 32,-24 1 32,1 0-32,-26 23 32,-47 1 32,0 0 0,-25 24-32,-24 0 0,-24 24 64,-48 0-32,-25 1-32,1 23 0,-49 25 0,-24-25 64,-1 25 65,-23-25 63,24 25 0,0-25-64,0 0-32,48 1-64,0-25 0,49 0-128,-1 0 0,25 1 32,24-25 32,24 0 64,49-25-32,-1 1 0,25-24 0,48 24 0,-24-25-32,25 1 32,23-25-64,-24 25 32,-24-1 0,24 25 32,-24-24-32,-24 24 0,0-1-32,-49 25 0,0 0 64,-23 0 0,-25 0 0,-25 25-32,-23-1 32,-25 24 0,1 1 0,-25-1 128,0 0-64,1 1 32,-1-1 0,0 1-32,0-1 32,25 0-96,23-23 32,1-1-32,24 0 0,24-24 0,24 24 0,0-24 0,49-24 0,-1 0-64,25 0 96,0-1-32,24-23-32,-25 24-32,25-25 0,0 25-32,-24 0 32,-24 0 0,-1 0 64,-23 24 96,-25 0-32,-24 0-32,0 0 0,-24 24 32,-25 0 0,-23 0 0,-1 0 32,25 1 64,-25-25-160,25 24 0,-1-24-192,25 24-128,24-24 0,0 0-161,24 0-448,25 0-416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6:37:21.17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5395 4778 1121,'0'0'160,"0"-24"-64,0-1 0,0 1 0,0 0 65,0 24 63,0-24 0,0 24-64,0-24-96,0 24-32,-24 0 0,0 0-32,0 24 0,-1 0 0,1 24 32,-24-23-32,0 47 0,-25-23 0,25 23 0,-25-23 0,25 23 0,-25-23 0,25-1 0,-1 0 0,1-23 32,24 23-32,-1-48 0,1 24 0,24-24 0,0-24 0,24 0 0,25 0 0,-1-25 0,1-23 0,-1 23 0,25-23 0,-1-1 0,-23 25 0,23-25 0,-23 25 0,-1-1 0,0 1 0,-24 24 0,1-1 32,-1 1 193,-24 24-97,0 0 0,0 0-96,-24 24-32,-1 1 0,1 23 32,-24 0-32,0 1 0,-25 23 0,0 1-32,1 0 32,23-25 0,-23 25 0,-1-1 0,25-23 0,-1-1 0,25-24-32,0 0 32,24 0 0,0-24 0,0 25 0,24-50 0,25 1 0,-1-24 0,0 0 0,25-1-32,0-23 32,23-1 32,-23 0-32,24 1 0,-25 23 0,1-23 0,-1-1 0,1 25 0,-25 24 0,1-1-64,-1 1 64,-48 24 0,24 0 0,-48 0 0,24 49 0,-48-1 0,-1 0-32,1 25 32,-25 24 0,1-25 0,-25 25 0,25 0 0,-1-24 0,0-1 0,1 1 0,-1-25 0,25 0 0,24 1-128,-1-25 0,1-24 96,24 24-1,24-48 33,1 0 33,23 0-33,0-25 0,1 1 0,23-25 0,1 1 0,0 23 0,-1-23 0,1-1 0,-1 1 0,25-1 0,-24 25 0,-1-1 0,-23 1 0,-1 24 0,0-1 0,-48 25 0,0 0 0,-24 49 0,0-1 0,-49 1 0,1 23 0,-1 25 0,1 0 0,-25-25 0,24 25 0,-23 0 0,23 0 0,0-25 0,1-23 0,23-1-33,25-24 33,0 0 0,24-24 0,24 0 0,0-48 0,25 0 0,23-25 0,1 0 0,24 1 0,-25-25 0,25 0 0,24 25 0,-24-25 0,0 24 0,-1 1 0,-23-1 0,-1 25 0,1-1 0,-25 25 0,-23 0 33,23 0-33,-48 24 0,0 0 0,0 24 0,-24 24 0,-25 1 0,1 23 32,-25 1-32,1 0 0,-1 23-32,-23-23 32,23 0 0,-24-1 0,25 1 0,23-1 32,1-23-32,-1-25 0,25 0-32,0 0 32,48-24 0,0-48 0,25 24 0,-1-49 0,25 0 0,24 1 0,-1-1 0,1 1 0,0-25 0,0 24 0,-1 1 0,1-1 0,-24 25 0,-1-1 0,-23 1 0,-1 24 0,-24 24 0,1 0 32,-25 0 0,0 24-32,-25 0 0,-23 49 0,0-25 0,-25 25 0,0-1 0,1 25 0,-1-24 0,-24-1-32,25 25 32,-25-24 0,25-1 0,-1 1-32,25-25 32,-1 1 0,25-1-97,0-24 65,24-24-32,0 0 64,24 0 0,0-48 0,25 24 0,23-49 0,1 25 0,-1-25 0,25 0 0,0 1 0,-25-1 0,25 1 0,0-1 0,-24 25 0,-1-1 0,1 1 0,-25 0 0,0 23 0,1 1 32,-25 24-32,-24 0-32,0 24 32,-24 1 0,0 23 0,-25 0 0,1 25 32,-25 0-32,1-1 0,-25 25 0,24-25 0,1 1 0,-1 24 0,1-49 0,23 25 0,1-49 0,24 24-32,0-23 32,24-25 0,24-25 0,24-23 32,0 0-32,25-25 0,24 0 0,0 1 0,-1-25 0,1 25 0,0-25 0,0 24 32,-1 1-32,1 23 0,-24-23 0,-25 47 0,25 1 0,-49 0 0,0 0 0,0 48 0,-48-24 0,0 48 0,0 1 0,-25-1 0,-23 25 0,-1 24 0,-24-25 0,1 25 0,-1 0 0,24-1 0,-23-23 0,47 0 0,-23-1 0,23-23-32,25-25 0,0 0 32,24 0 0,0-24 0,24-24 0,24 0 0,1-49 0,23 25 0,1-25-32,24 1 32,-1-25 0,1 24 32,24-23-32,-24 23 0,0 0 0,0 1 0,-25-1 0,1 25 0,-1 24 0,-23-1 0,-25 1 32,0 24-32,-24 0 0,0 24 0,-24 1 32,0 23-32,-49 25 0,25-1 0,-25 1 0,-24 24-32,25-1 32,-25 1 0,0-24 0,25 23 0,-25-23 0,24 0 32,25-25-32,0 0 0,23-23-32,25-1 32,0-24-32,25 0 32,-1-49 0,24 1 32,25 0-32,23-25 0,1-24 0,0 25 0,0-25 0,0 0 0,-1 25 0,1-25 0,0 24 0,-25 25 0,1-1 0,0 1 0,-25 24 0,-24 0 64,0 24-64,-24 0 0,-24 24 0,0 0 0,-24 24 32,-25 25-32,0 0 0,1 23 0,-1-23 0,-24 24 0,1-1 0,-1 1 0,24-24 0,1-1 0,-1 1 0,49-49-32,0 0 32,24-24 0,24-24-32,49-24 32,-25-1-64,49-47 64,0 23 0,23-24 0,-23 0-32,24 1 32,0-1 0,0 0 0,-24 25 0,0-1 0,-25 25 0,1 23 0,-25 1 0,-24 0 0,1 24 0,-25 24 0,-25 0 0,1 25 0,-24 23 0,-25 1 0,1 0 64,-1-1-64,1 1 0,-1 23 0,0-23 0,25 0 0,0-25 0,-1 0 0,25-23 0,24-1 0,0-24 0,24 0 0,25-24 0,-1-25 0,25 1 32,-1-1-32,25-23 0,0-1 0,-1 1 0,1-1 0,0 1 0,0 23 0,0-23 0,-25 23 0,1 25 0,-25 0 0,0 0 0,-23-1 0,-1 25 0,-24 0 0,0 25 0,-24-1 0,-1 0 0,-23 24 0,0 1 32,-1 23-64,1-23 32,0 23 0,-25-23 0,25 23 0,-1-23 0,25-25 32,0 24-32,0-24 0,24 1 0,0-25 0,24 0 0,24 0 0,1-49 0,23 25 0,1-24 0,23-25 0,1 25 0,0-25 0,0 25 0,-25-1 0,1 1 0,0 24-96,-49 0 96,24 24 0,-48 0 0,0 24 0,-24 24 64,-24 1-64,-1-1 0,1 25 32,-25-1 0,1 1 33,-1-25-65,25 25 32,23-49-32,-23 24-65,48-48 65,0 24 0,24-24 0,0-24 0,25 0 0,23-24 0,1-25 0,0 25 0,-1-25 0,25 1 0,0 23 0,-1-23 0,-23 23 0,24-23 0,-25 23 0,1 25 0,0-24 0,-25 23 0,-24 1 0,24 24 33,-48 0-33,25 24 0,-50 1 0,1 23 0,-48 0 0,23 25 0,-23-25 32,-1 25 0,1 0-32,-1-1 0,25-24 0,-1 1 64,1-1-64,24-24 0,-1 1 0,25-25-32,0 0 32,25-25 0,23 1 0,0-24 0,25-1 0,24-23 0,-25 24 32,25-25-32,0 0 0,0 1 0,-25 23 0,1 1 0,-1 0-64,-23 23 64,-25 1 32,0 24-32,-24 0 0,-24 24 0,-24 25 0,-1-1 32,-23 25-32,-1-1 0,0 1 0,-23 0 0,23-1 0,1 1 32,-1-25-32,25 0 0,23-23 0,1-1 0,24 0 0,0-24-64,24 0 64,1-24 0,47-25 0,1 1 0,24-25 0,-1 1 0,1-1 0,24 1 0,-24-25 32,24 24-32,-24 25 32,-1-25-64,-23 25 32,-25 24 0,1 0 0,-25 24 0,0 0 0,-48 24 32,-25 0-32,1 24 0,-25 25 0,-23 0 0,-1 23 0,0 1 0,-24-24 0,24 23 0,25-23 32,-25 0-32,49-25 0,-25 0-32,49-23 32,0-1 0,24-24 0,24-24 0,24-1 0,1-23 0,23 0 0,25-49 0,24 24 0,-24 1 0,24-25-32,0 24 32,0-23 0,0 23 0,-25 25 0,-23-1 0,0 1 0,-1 24 0,-48-1 0,1 25 0,-25 25 0,0-1 0,-49 24 0,1 1 32,-49 23-32,24 25 0,-23-24 0,-1-1 0,24 25 0,1-49 0,-1 25 0,25-25 0,-1-24 0,49 1 0,-24-1 0,48-24 0,1-24 0,23-1 0,25-23 0,23-25 0,1 1 0,0 24 0,0-25 0,24 0 0,-25 1 0,-23 23 0,-1 1 0,1 0 0,-25 23 0,1 1 0,-25 24 0,-24 0 32,0 0-32,-48 49 0,23-1 0,-47 0 0,-1 25 0,1 0 32,-1-25-32,-24 25 0,25-1-32,-1-24 32,25 25 0,-1-49 0,1 0-64,24 1 64,24-1 0,0-24 32,48-24-64,1-1 32,-1 1 0,25-48 0,23 23 0,1 1 0,0-25 0,0 1 32,-1 23-32,-23 1 0,24 0 0,-49 23 0,25-23-32,-49 48 32,0 0 32,-24 0-32,0 24 0,-24 0 32,-24 25-32,-25 23 0,0 1 0,1-25 0,-25 25 0,24-1 32,1 1-32,-1-25 0,25 1 0,0-25 0,23 0 0,25 0-32,0-24 32,25-24 0,23 0 32,25-24-32,-1-25 64,25 25-64,24-49 32,0 24-32,0 1 0,0-1 0,0 1 0,0-1 0,-25 25 0,-23 23 0,0 1 0,-25 0 0,-24 24 0,-24 0 32,-24 24-32,0 25 0,-25-1 0,-23 25 0,-1-1 0,-24 1 0,25-1 0,-25 1 0,25-1 0,-1-23 0,0-1 0,49 1 0,0-25 0,0 0 0,24-24 0,24 0 0,24-24 0,25-25 0,0 1 0,23 0 0,1-1 0,0-23 0,24-1 0,-24 25 0,-1-1 0,1 1 0,-24 24 0,-25 0 0,0-1 0,-23 25 0,-25 0 0,0 25 0,-25 23 0,-23 0 0,0 1 0,-25 23 0,1-23 0,-1 23 0,25-23 32,-25 23-32,25-23 32,-1-1-32,1 0-32,24-23 32,-1-1 0,25 0 0,0-24 0,25-24 0,23 24 0,0-49 0,25 25-32,0-24 64,-1-1-32,25 1 32,0 0-96,-25-1 64,1 25 0,-1-24 0,-23 24 0,-1 24-32,-24 0 32,1 0 0,-25 0 0,-25 24 0,1 24 0,-24 0 0,-25 1 32,25-1-32,-25 25 0,25-25 0,-1 1 0,1-25 0,24 0 0,0 0-32,24 0 32,0-24 0,0 0 0,48-24 0,0 0 0,1 0 0,48-25 0,-25 1 32,25 0-32,0-1 0,0 1 0,-1-1 0,-23 1 0,24 24-32,-25 0 32,1 0 0,-1-1 32,-23 25-32,-1 0 0,-24 0 0,25 0 0,-1 0 0,-24 0-64,25 0-96,-25 0-97,24-24-223,1 24-321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6:46:49.606"/>
    </inkml:context>
    <inkml:brush xml:id="br0">
      <inkml:brushProperty name="width" value="0.13333" units="cm"/>
      <inkml:brushProperty name="height" value="0.13333" units="cm"/>
      <inkml:brushProperty name="color" value="#F6630D"/>
    </inkml:brush>
  </inkml:definitions>
  <inkml:trace contextRef="#ctx0" brushRef="#br0">0 48 2626,'0'0'577,"0"0"-129,0 0-159,0 0-65,0 0-96,0 0 32,0 0-32,0 0 0,0 0 65,0-24 63,0 24 160,0 0 97,0 0-1,0-24 33,0 24-129,0 0 65,0 0-65,0 0 0,0 0-31,0 0 31,0 0-96,0 0-31,0 0 63,0 0-32,0 0-63,0 0 31,0 0 0,0 0-96,0 0 97,0 0-1,0 0 64,0 0 65,0 0-65,0 0 0,0 0 33,0 0-129,0 0 0,0 0-32,0 0-160,0 0 65,0 0-65,0 0 32,0 0 96,0 0-32,24 0-128,-24 0 64,0 24 64,0-24-32,24 24-64,-24-24 97,25 0 31,-25 25 64,24-25-160,-24 24 32,24-24-32,-24 24 32,24-24-31,0 24-162,1-24 194,-25 24-65,24-24 0,0 25-32,0-1 0,0-24 0,-24 24-32,24-24 128,1 24-128,-1 0 0,0 1 64,0-25-96,0 24 64,-24 0-32,25-24 0,-1 24 64,0 0-64,0-24 32,0 25 32,1-25-64,-1 24 64,-24 0 0,24-24-32,0 24 64,0 0-64,1-24-32,-1 25 97,24-1-33,-24 0-32,1-24-96,-1 24 128,0 0-64,24-24 96,-24 25-96,1-1 64,23-24-64,-24 24 64,0 0-128,25 0 32,-25-24 96,24 25 32,-23-1-64,23 0 32,-24-24-128,25 24 128,-1 0 32,-24-24 64,25 25-96,-1-1 64,-24 0-64,24 0-64,1-24 65,23 24-1,-23 1 0,-1-25-96,1 24 128,-25-24-96,24 24-96,1 0 160,-1-24 0,0 25-32,-23-25 64,23 0-32,0 24-96,-24-24 64,25 24 32,-1-24-128,1 0 96,-25 24-32,24-24 32,1 24-64,-25-24 64,24 25-32,1-25 0,-25 0-32,24 24 32,-24-24-32,25 0 128,-25 24-64,24-24-32,-24 24 0,1-24 32,23 0-64,-24 0 128,25 24-96,-25-24 96,0 0-96,24 25 32,-23-25 0,23 0 0,0 0 32,-23 0-64,23 0 64,0 0-64,-23 0 0,23 0 129,0 0-129,1 0 128,23 0-64,-23 0 0,-1 0-64,25 0 96,-25 0-128,25 0 32,-1 0 64,1 0 0,-1 0-128,1 0 64,24-25-64,-1 25-160,-23 0-385,24-24-352,-1 24-352,-23-24-64,24 24-225,0 0-640,-25-24-609,25 0-608,-24-1-2851</inkml:trace>
  <inkml:trace contextRef="#ctx0" brushRef="#br0" timeOffset="1534.9384">4669 701 2274,'0'0'513,"0"0"-1,-24 0-95,24-24-65,0 24-96,0 0-64,0 0-64,0 0-32,0 0 1,0 0-1,0 0-64,0 0 64,0 0-32,0 0 0,0 0 0,0 0 64,24 0-32,-24 24-32,24 0 64,0-24-64,0 25 33,1-1-33,-1-24 32,0 24 0,0 0 0,24 0-64,1-24 64,-1 25-32,-24-1 0,25-24 32,-1 24-32,25-24 32,-25 24-32,1-24-64,-1 0 32,0 0 0,1 0 33,-1 24 63,0-24-32,1 0 128,-1 0-96,-24 0 32,25 0 96,-25 0-63,0 0-1,0 0-64,1 0 64,-25 0-32,24 0 97,-24 0 95,0 0 32,0 0 33,0 0-1,0 0-32,0 0-63,0 0-193,0 0 0,0 0-96,0 0 96,0 0-96,0 0 96,0 0 0,0 25-96,0-25 96,0 0-63,0 0 63,-24 0 96,24 0-64,0 0-96,0 0 64,0 0-32,0 0 32,0 0 65,0 0-97,0 0-32,0 0-32,0 0 128,0 0 0,0 0 64,0 0 33,0 0-65,0 0 32,0 0 128,-25 0-160,25 24 65,0-24 31,0 0-96,-24 0 32,24 24 33,-24-24-129,0 0 32,0 24 32,-1-24 96,1 24 1,0 1-1,0-25-32,0 24 128,-25 0-95,25 0 127,-24 25 1,-1-25-97,25 24-32,-24-23 0,-1-1 1,25 24 31,-24-24-32,24 25-96,-25-25 1,25 24 31,-24-23-128,23-1 96,1 0 0,0 0-192,0 0 160,0 1-128,-1-25 0,25 24 33,0-24-130,0 0-31,0 24 160,0-24-128,0 0-128,0 0-288,0 0-481,0 0-641,0 0-736,0 0-865,0 0-544,0 0-225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6:47:47.935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7802 6484 1473,'0'0'321,"0"0"-97,0 0-64,0 0 0,0 0-32,0 0-32,0 0 129,0 0-1,0 0-96,0 0 0,0 0-64,0 0 32,-24 0 32,24 0-64,-25 0 33,1 0-33,24 0 0,-24 0-32,0 24-32,0 0 32,-1-24 0,25 24-32,-24 1-32,0-1 32,0 0 0,0 0 0,-1 0 0,1 1 0,-24 23 0,24-24 0,-1 0 0,1 1 0,-24 23 0,24-24 0,0 25 32,-1-25-32,1 24 0,0-24-32,0 1 32,0 23 0,24-24 0,0 0 0,0 1 0,0-25 0,0 24 0,24-24 0,-24 0 32,24-24-32,24 24 0,1-25 0,-1-23 0,0 24 0,25-25 0,0 1 0,-25 0 0,25-1-64,-1 1 64,1-1-32,-25 1 32,25 0 32,-25-1-64,0 1 32,1 24 0,-25-25 0,24 25 0,-23 0-32,-1 0 32,0-1 0,-24 25 0,0-24-32,24 24 0,-24 0-33,0 0 1,0 0 0,-24 24 64,0 1-64,0 23 64,-1-24 0,-23 25 0,0 23 0,-1-23 0,1-1 0,24 25 0,-25-25 64,1 25-96,0-25 32,23 25 0,1-25 0,0 0-32,0-23 32,24 23 0,0-24 0,24-24 32,-24 24-96,48-24 64,-23-24 0,23 0 0,0 0 0,25 0-32,-1-25 32,-23 1-64,23-1 64,1-23-32,0 23 0,-1 1 32,-23-25 32,23 25-96,-23 0 128,-1-1-64,0 1 32,-24 24 0,25-1 0,-25 1 32,-24 0 0,24 24 0,-24 0-32,0 0-32,-24 24 0,0 0 0,0 1-32,-1-1 32,-23 24 32,0 1-32,-1 23-32,1-23 32,0-1 0,-1 0 0,25 1 0,-24-1 0,23-24 0,1 1-32,0 23-64,24-48 32,0 24 32,0-24 32,24 0-64,0 0 64,1-24 32,23 0-32,0 0-32,1-25 64,23 25-32,1-24 0,-1-25 0,1 25 0,0-1 0,-1 1 0,1-1 0,-1 25 0,-23-24 0,-1 24-32,1-1-32,-25 25-32,0 0 32,0 0 0,-24 0 64,0 0 0,0 49-32,-24-25 32,-24 24 0,23 1-32,-23 23 32,0-23 0,-25-1 32,25 1-32,-1-1 32,-23 0-32,47 1-32,-23-1 32,24-24-64,0 1-32,-1-1 32,25-24 64,25 0-32,-1 0 32,0-24 0,24-25 0,25 25 32,0-24-32,-1-1 0,1-23 0,24 23 0,-25-23 0,25-1 0,-25 25 0,1-1 0,0 1 0,-25 24 0,0-1 0,1 1 0,-25 24 0,0 0 0,-24 0 0,-24 24 0,0 25 0,0-1 0,-25 1 0,-23-1 0,23 0 0,1 1 0,-25 23 0,1-23 32,23-1-32,-23 1 0,23-1 32,25-24-32,-24 25-64,48-25-32,-24-24 96,48 0 0,-24 0 0,48-24 0,1-1 0,-1 1 32,24-24 0,1-1-32,24-23 32,-25 23-32,25-23 0,0-1 32,0 25-32,-1-25 0,-23 25 64,0-1-64,-1 25 0,-23 0 0,-1 0 32,-24 0-32,0 24 0,-24 0 64,0 0-32,0 24 0,-24 24-32,-24-24 32,24 25-32,-25-1-32,-23 1 32,23-1 0,-23 0 0,-1 1 0,25-1 32,-25 1 0,25-25-32,24 0 0,-1 0-64,1 0-32,24-24 32,0 0 128,24-24-32,25 0-32,23 0 64,-23 0 0,23-25-64,25 1 0,-24-1 32,23 1-32,-23 0 0,24-1 32,-25 1-32,1 24 0,-1-1 0,-23 1-64,-1 0 32,1 0-32,-49 24 64,24 0 32,-24 24-32,0-24 32,-24 24-32,-25 25 32,25-1 0,-49 0-32,25 1 0,-25-1 0,1 1 0,24-1 0,-25 0-64,25 1 64,-1-1 0,25-24 0,0 1-64,0-25-32,24 0 96,24 0 0,24-25 0,-24 1 32,49 0-32,0-24 0,-1-1 32,1 1-32,-1-1 0,25 1 0,-24 24 0,-1-25 0,-23 25 0,23 0-32,-48 0-32,25 24 0,-25 0 64,-24 0 0,0 24 0,0 0 0,-24 0 0,0 1 32,-25 23-32,1 0 32,-1 1-32,1-1 0,-25 1 0,25-1 64,0-24-64,-1 25 32,1-25-32,24 0 0,-1 0-32,25-24 32,-24 0-32,48 0 32,-24 0 32,49 0 0,-25-24-32,24 0 0,25 0 0,0-25 32,-1 25-64,1-24 32,24-1-32,-25 1 64,1-1-32,-1 1 0,1 24 0,-25-25 0,1 49-32,-1-24-64,-24 24 32,-24 0 64,0 0 0,0 24 0,-24 1 0,-24-1 0,-1 24 32,1 1-32,-25-1 0,25-24 0,-25 25 64,25-1-64,0 0 64,-25-23-64,49-1 0,-25 0 0,25 0 0,0-24 0,24 0 0,24 0 0,0 0 0,1-24 64,47 0-32,-23 0 0,23-25-32,25 25 0,-25-24 0,25-1 0,-24 1-32,-1 24 32,25-1 0,-48-23 0,23 48-64,-48-24-64,25 24 64,-49 0 64,24 0 0,-48 0 0,-1 48 0,-23-24 0,0 25 0,-1-1 0,-23 1 0,-1-1 0,1 0 0,-1 1 0,25-25 0,-25 24 0,25-23 0,23-1-64,1 0-97,0-24 65,24 0 32,0 0 64,24 0 0,0 0 64,1-24-32,23 0 32,0-1 0,25 1 33,0-24-65,-1 24 0,1-25-32,-1 25 0,1-24 0,-1 23 0,1 1 0,0 0 0,-25 0-32,0 0-64,-23 24 96,-25 0-33,0 0 33,0 24 0,-49 0 0,-23 24 0,23 1 65,-48-1-1,25 1 64,-25 23 0,0-23 0,25-1-96,-1 0-32,1 1 32,23-25-32,1 0-160,24 0 0,-1-24 64,25 0 64,25 0 32,-1 0 0,0 0 0,24-24 0,25 0 32,-25 0-32,49-25 0,-24 25 0,-1-24 32,25-1-32,-24 25 0,23-24 0,-23 24 32,0-1 0,-25 1-32,0 0 0,1 24 32,-25-24 32,0 24-32,0 0 96,-24 0-64,0 0-64,-24 0-32,0 24-32,0 0 64,-25 0 0,1 1 0,0 23 0,-1-24 0,-23 0 64,47 1-32,-23-1 32,24 0-64,0-24 0,24 0 0,24 0 64,0 0-64,24-24 0,1 0 32,23-1-32,-23 1 0,23 0-64,-23 0-64,-1 0 96,1-1 32,-1 1 0,0 24-64,-24 0 0,1-24-32,-1 24 0,0 0-64,0 0-1,-24 0-95,24 0-96,-24 0-129,25 0-768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6:48:00.870"/>
    </inkml:context>
    <inkml:brush xml:id="br0">
      <inkml:brushProperty name="width" value="0.13333" units="cm"/>
      <inkml:brushProperty name="height" value="0.13333" units="cm"/>
      <inkml:brushProperty name="color" value="#E71224"/>
    </inkml:brush>
  </inkml:definitions>
  <inkml:trace contextRef="#ctx0" brushRef="#br0">169 218 641,'0'0'160,"0"0"0,0 0-32,0 0 32,0 0 0,0 0-32,0 0 1,0 0-33,0 0-32,0 0 0,0 0 32,0 0-32,0 0 32,0 0 32,0 0-32,24 0 0,-24 0 0,0 0-96,25 0 64,-25 0 33,24 0-1,-24 0-32,0 0 0,24 0 32,0 0 64,-24 0-64,24 0 32,1 0-32,-25 0-96,24 0 96,0 0-32,0-24-64,0 24 65,1 0-33,-1 0-32,0 0-32,0 0 64,0 0-32,25 0 0,-25 0 0,0 0 0,0 0 0,25 0 0,-25-25 0,0 25 0,0 0 0,25 0 0,-25 0 0,0 0 32,24 0-32,-23 0 0,-1 0 0,24 0 0,-24 0 0,25 0 0,-25 0 0,24 0 0,-24 25 0,25-25 0,-25 0 0,24 0 0,-23 0 32,23 0-64,-24 0 32,25 0 0,-25 0 0,24 24 0,-24-24 0,25 0 0,-1 0 32,-24 0-32,25 0 0,-1 24 0,-24-24-64,25 0 64,-25 0 0,24 0 64,1 0-64,-25 24 0,24-24 0,1 0 0,-1 0 0,0 0 0,1 0 0,-1 0-32,0 0 32,1 0 32,-1 0-32,1 0 0,-1 0 64,0 0-64,25 0 32,-25 0-32,1 0 0,23 0 32,-23 0-32,23 0 32,-23 0 32,23 0-32,1 0-32,-25 0 0,25 0 32,-25 0 64,25 0 0,-1 0-64,1 0 32,-1 0 0,1 25 32,-1-25 0,1 0 1,0 0-1,-1 0-96,25 0 96,-24 0-32,23 0 32,1 0-32,-24 0 0,23 0-64,1-25 32,-24 25 0,23 0 0,1 0 0,0 0 32,0 0-64,0-24 0,-1 24 0,-23 0-32,24 0 32,-25 0-288,-23 0-353,23 0-416,-23 0-288</inkml:trace>
  <inkml:trace contextRef="#ctx0" brushRef="#br0" timeOffset="1630.7059">0 49 288,'0'0'96,"0"0"0,0 0 33,0 0-33,0 0-64,0 0 64,0 0-32,0 0 32,0 0 0,0 0-32,0 0-32,0 0 0,0 0-32,24 0 0,-24 0 32,0 0 0,0 0 32,25 0-32,-25 0 64,0 0-32,24 0 1,-24 0-33,24 0 32,-24 24-32,24-24 0,-24 0 0,24 0-32,1 0 0,-1 0 0,0 0 0,0 0 0,0 0 0,-24 0 0,25 0 0,-1 0 0,0 0 0,0 0 64,0 0-32,1 0-32,-1 0 32,0 0 0,0 0 0,0 0-32,-24 0 0,24 0 0,1 0-32,-1 0 32,24 24 0,-24-24 0,1 0 0,-1 0 0,0 0 0,0 0 0,0 0 0,1 0 0,-1 0 0,0 0 0,0 0 32,0 0-32,1 25 0,-1-25 0,0 0 32,0 0-32,0 0 0,0 0 0,1 0 0,-1 0 0,0 0 0,24 0 0,-23 0 0,-1 0 32,24 0 32,-24 0-64,25 0 32,-25 0-32,0 0 32,25 0 0,-25-25-32,24 25 32,-24 0-32,25 0 64,-1 0-64,-24 0 0,25 0 32,-25 0-32,24 0 0,1 0 32,-25 0 0,24 0-32,-24 0 0,25 0 0,-25 0 32,24 0-32,-24 0 0,25 0 0,-25 0 0,24 0 0,1-24 32,-1 24-32,-24 0 0,25 0 0,-1 0 0,1 0 32,-25-24-32,24 24 0,0 0 0,-23 0 0,23 0 0,-24 0 0,25 0 0,-25 0 0,24 0 0,-24 0 64,25 0-64,-25 0 0,24 0 32,-23 0-32,-1 0 32,24 0-32,-24 24 0,25-24 33,-25 0 31,24 0 32,-24 0-32,25 0 32,-1 0-64,-24 0 32,25 0 0,23 0-32,-23 0-32,-1 0 0,25 0 0,-1-24 32,1 24-32,-1 0 0,1-24 0,24 24 0,-1 0 0,1 0 0,0-25 32,0 25-32,0 0 0,-1 0-64,1 0 0,24 0-32,-24 0-32,0 0 0,-1 0-1,1 0-95,0 0-64,-25 0 0,25 25-33,-24-25-191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6:48:07.531"/>
    </inkml:context>
    <inkml:brush xml:id="br0">
      <inkml:brushProperty name="width" value="0.13333" units="cm"/>
      <inkml:brushProperty name="height" value="0.13333" units="cm"/>
      <inkml:brushProperty name="color" value="#E71224"/>
    </inkml:brush>
  </inkml:definitions>
  <inkml:trace contextRef="#ctx0" brushRef="#br0">11866 3194 769,'0'0'128,"0"0"-64,0 0 0,0 0-32,24 0 0,-24 0-32,0 0 0,25 0 32,-25 0 0,0 0 0,24 0 0,-24 0 0,24 0-32,-24 0 64,24 0-64,-24 0 64,24 0-64,-24 0 32,25 0-32,-1 0 0,-24 0 0,24 0 32,0 0-32,0 0 0,1 0 32,-1 0-32,0 0 32,0 0-32,25 0 32,-1 0 0,-24 0-32,24 0 33,1 0-33,-1 0 64,25 0-32,-25 0 0,25 0 32,-1 0-64,1-25 64,0 25-32,-1 0 0,1 0 0,24 0 0,-25 0 0,25 0-32,-25-24 96,25 24-64,0 0 32,0 0 0,0-24 0,-1 24 0,1 0 0,0-24 0,0 24 0,-1 0 1,1-24-1,0 24-32,24 0-32,-24-25 32,0 25 0,24 0-32,-25-24 64,1 24-64,24 0-128,-24 0-65,-25 0-223,25 0-257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6:48:08.281"/>
    </inkml:context>
    <inkml:brush xml:id="br0">
      <inkml:brushProperty name="width" value="0.13333" units="cm"/>
      <inkml:brushProperty name="height" value="0.13333" units="cm"/>
      <inkml:brushProperty name="color" value="#E71224"/>
    </inkml:brush>
  </inkml:definitions>
  <inkml:trace contextRef="#ctx0" brushRef="#br0">12036 3158 929,'0'0'192,"0"0"-64,0 0-64,-25 0-32,25 0 0,0 0 0,0 0-32,25 0 32,-25 0 0,24 0 0,-24 0-32,24 0 32,0 0 0,0 0-32,1 0 33,-1 0 31,24 0 0,-24 0-64,25 0 32,-1 0 0,1 0-32,-1 0 0,25 0 32,-1 0 0,1 0 0,-1 0 32,25 0-32,0 0-32,-24 0 0,23 0 32,25 0 32,-24 0-32,24 0 0,0 0 32,0 0-64,-24 0 32,24 0-32,0 0 0,-24 0 0,24 0 0,-1 0 0,-23 0 0,24 0-160,0 0-64,0 0-193,-24 0-191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6:48:09.249"/>
    </inkml:context>
    <inkml:brush xml:id="br0">
      <inkml:brushProperty name="width" value="0.13333" units="cm"/>
      <inkml:brushProperty name="height" value="0.13333" units="cm"/>
      <inkml:brushProperty name="color" value="#E71224"/>
    </inkml:brush>
  </inkml:definitions>
  <inkml:trace contextRef="#ctx0" brushRef="#br0">0 49 769,'0'0'64,"25"0"32,-1 0 32,0-24 0,-24 24 32,24 0 32,-24 0-31,24 0-65,-24 0 32,0 0 0,25 0-64,-25 0-64,0 0 64,0 0-32,24 0 0,-24 0-32,24 0 0,0 0 0,0 0 0,1 0 32,23 0 0,-24 0 0,25 0-32,-1 0 32,25 0 32,-1 0-64,1 0 64,-1 0 0,25 0-64,0 0 0,0 0 32,24 0 0,-25 0-32,25 0 0,0 0 33,0 0 31,24 0-64,-24-25 0,0 25 0,24 0 0,-48 0 0,24 0 0,0 0 0,-24 0 0,24 0 0,-24 0 0,-1 0-97,1 0-63,0 0-64,-24 25-64,-1-25-64,1 0-129,-25 0-640</inkml:trace>
  <inkml:trace contextRef="#ctx0" brushRef="#br0" timeOffset="615.0653">387 146 1473,'0'0'129,"0"0"-1,24 0-96,-24 0-32,25 0 0,-25 0 0,24 0 0,0 0 64,0 0-64,0 0 32,1 0 64,-1 0-32,0 0 32,24 0 96,1 0-32,-1 0 33,1 0-65,23 0 0,1 0-32,-1 0-32,1 24 32,24-24-64,-1 0 32,1 25 0,0-25-64,24 0 32,24 0-32,-24 0 0,24 0 32,-24 0-32,24-25 0,-24 25-32,25 0-96,-25-24-64,24 24-64,-24 0-33,0 0-95,0 0-96,-24 0-129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51:23.663"/>
    </inkml:context>
    <inkml:brush xml:id="br0">
      <inkml:brushProperty name="width" value="0.23333" units="cm"/>
      <inkml:brushProperty name="height" value="0.23333" units="cm"/>
      <inkml:brushProperty name="color" value="#FFC114"/>
    </inkml:brush>
  </inkml:definitions>
  <inkml:trace contextRef="#ctx0" brushRef="#br0">9435 7802 512,'0'0'225,"0"0"63,0 0-32,0 0 32,0 0-31,0 0 31,24 0 0,-24 0 1,0 0-65,0 0 32,0 0 0,0 0 0,0 0 33,0 0-33,0 0 96,0 0 65,0 0-33,0 0 65,0 0-33,0 0 64,0 0-31,0 0-1,0 0-95,0 0-33,0 0-96,0 0-32,0 0-32,0 0 1,0 0-1,0 0 0,0 0-128,0 0 0,0 0 96,0 0-64,0 0 0,0 0 64,0 0-32,0 0 0,0 0-64,0 0 33,0 0-65,0 0 128,0 0-32,0 0 0,0 0-64,0 0 0,0 0-64,24 0 64,-24 24 0,0-24 0,0 0-32,0 0 32,24 0-32,-24 0 0,0 0 64,24 0-64,-24 25 32,0-25-32,25 0 32,-25 0 32,24 0-96,-24 24 64,24-24-32,-24 0 64,24 0-64,0 24 0,-24-24 0,25 0 0,-1 24 0,-24-24 0,24 24 0,0-24 0,0 24 32,-24-24 32,24 25-32,1-25-64,-1 24 64,0-24-32,0 0-64,-24 24 96,24-24-32,1 0 32,-1 0-32,0 24 0,-24-24-32,24 24-32,0-24 96,1 0-32,-1 24 0,0-24 32,-24 25 32,24-25-64,0 0 32,1 24 0,-1-24-32,0 0 32,0 24-32,0-24 0,1 0 0,-1 0-96,0 24 96,0-24 32,0 0-32,1 0 0,-1 24 0,0-24 0,0 0 0,0 24 0,-24-24 0,25 0-32,-1 25-32,0-25 128,0 0-64,0 24 0,1-24 0,-1 0 0,0 0 32,0 24-64,0-24 64,0 0-96,1 24 64,-1-24 0,0 0 0,0 0 32,0 0-32,1 24 0,-1-24 0,0 0 0,0 0 32,0 0-32,1 24 0,-25-24 32,24 0-32,0 0 0,0 25 0,0-25 0,1 0-64,-1 0 128,0 0-128,0 24 64,0-24 0,1 0 0,-1 0 32,0 0-32,0 24 0,0-24 0,1 0 0,-1 0 32,0 0-32,0 0 0,0 0 0,1 24-32,-1-24 32,0 0 0,0 0 32,0 0-128,1 24 192,-1-24-160,0 0 128,0 0-96,24 0 32,-23 0 0,-1 0 64,0 24-64,0-24-32,0 0 97,1 0-130,-1 0 97,0 0-32,0 0-32,0 0 32,1 0 32,-1 0-32,0 0 0,0 0 0,0 0-32,1 0 32,-1 0 0,0 0 0,0 0 0,-24 0 32,24 0-96,1 0 64,-1 0 0,0 0 0,-24 25-32,24-25 96,0 0-64,1 0 32,-25 0-64,24 0 32,0 0 0,-24 0 0,24 0 0,0 0 65,-24 0-130,25 0 65,-25 0 0,24 0 0,0 0 0,-24 0 0,24 0 0,-24 0 32,24 0-32,-24 0 0,24 0 0,-24 0-32,25 0 0,-25 0 129,24 0-130,-24 0 33,24 0 0,-24 0 0,24 0 0,-24 0 33,0 0-66,24 0 33,-24 0 33,25 0-33,-25 0 0,0 0 32,24 0-32,-24 0 0,24 0-97,-24 0 97,24 0-32,-24 0 64,24 0-96,-24 0 128,25 0-64,-25 0-64,24 0 64,-24 0 0,0 0 64,24 0-32,-24 0-32,0 0 0,0 0-32,24 0 32,-24 0-64,0 0 128,24 0-64,-24 0-32,0 0 32,25 0 0,-25 0-64,0 0-128,0 0-32,0 0-64,0 0-1,0 0 65,24 0-96,-24 0 64,0 0-33,0 0-191,0 0-257,0 0-256,0 0-480,0 0-385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41:17.489"/>
    </inkml:context>
    <inkml:brush xml:id="br0">
      <inkml:brushProperty name="width" value="0.13333" units="cm"/>
      <inkml:brushProperty name="height" value="0.13333" units="cm"/>
      <inkml:brushProperty name="color" value="#E71224"/>
    </inkml:brush>
    <inkml:brush xml:id="br1">
      <inkml:brushProperty name="width" value="0.13333" units="cm"/>
      <inkml:brushProperty name="height" value="0.13333" units="cm"/>
      <inkml:brushProperty name="color" value="#F6630D"/>
    </inkml:brush>
  </inkml:definitions>
  <inkml:trace contextRef="#ctx0" brushRef="#br0">24 653 1473,'0'0'289,"0"0"-97,0 0-96,0 0 0,0 0-96,24 0 32,-24 0 0,0 0-32,0 0 64,0 0 0,0 0 64,0 0 0,0 0 33,0 0-1,0 0 0,0 0 0,0 0-32,25 0 0,-25 0 32,0 0-31,0 0-33,0 0-32,0 0 0,0 0 32,0 0-32,24 0 0,-24 0-32,0 0 32,24 0 0,-24 0 0,0 0 64,0 0-32,24 0 33,-24 0 63,0 0-32,24 0-64,-24 0 96,0 25-32,25-25 32,-25 0-127,24 0-33,-24 0 32,24 0-32,0 0 32,-24 0-64,24 0 0,0 0 0,1 0 0,-25 24 64,24-24-64,0 0 0,0 0 0,0 24 32,1-24 0,-1 0-32,0 0 0,24 24-32,-23-24 96,-1 0-32,0 0 64,0 24-64,25-24 64,-25 0 32,24 0-64,-24 0 64,25 25-96,-25-25 97,24 0 63,-24 0 32,25 0-96,-1 0 64,1 24-96,-25-24-96,24 0 96,1 0 1,-1 0 63,0 0-32,1 24-32,-1-24 64,0 0 32,1 0-96,23 0 32,-23 0-96,23 0 65,-23 0-33,-1 0-64,25 0 0,-1 0 0,-23 0 64,23 0-32,1 0-32,-1-24 32,-23 24 64,23-24-64,1 24-32,-1 0 0,1-25 32,0 25-32,-1-24-32,1 24 32,-1-24 0,1 24-288,-1-24-353,1 24-448,0 0-513,-25-24-319,25 24-1763</inkml:trace>
  <inkml:trace contextRef="#ctx0" brushRef="#br0" timeOffset="1722.9879">0 1694 1057,'0'0'192,"0"0"-64,0 0-96,0 0 32,0 0 0,0 0 1,0 0-1,0 0 128,0 0 32,0 0 32,24 0 65,-24 0-1,0 0 32,0 0 0,0 0-63,0 0-1,0 0-32,0 0-64,0 0 1,0 0-97,0 0 32,0 0-32,0 0 0,0 0 0,0 0-32,0 0 32,0 0 64,0 0-96,0 0 65,0 0-1,0 0 32,0 0 0,0 0-32,0 0 0,0 0 32,0 0 1,0 0-65,0 0 0,0 0-32,0 0-64,0 0 64,0 0-32,0 0-64,0 0 64,0 0 32,0 0 32,0 0-64,0 0 0,0 24 32,24-24 0,-24 0-64,0 0 0,0 0 96,25 0-96,-25 0 0,24 0 128,-24 0-128,0 24 0,24-24 0,-24 0 65,24 0-1,-24 0-32,24 0-32,-24 0 32,25 0-32,-25 24 0,24-24 0,-24 0 32,24 0-32,0 0 0,-24 25 64,24-25-64,1 0 0,-1 0 0,0 0-64,-24 24 128,24-24-64,0 0 0,1 0 32,-1 24-32,0-24-64,24 0 96,-23 0-32,-1 0-32,0 0 32,0 0 0,0 24 0,0-24 32,1 0 0,23 0 0,-24 0-32,25 0 0,-25 0 32,24 25 0,-24-25-32,25 0 0,-1 0 0,-24 0 0,25 0-32,-1 0 32,1 0 0,-1 0 32,0 0-32,1 0 0,-1 0-64,1 0 64,-1-25 64,0 25-64,25 0 0,-25 0 0,1-24 32,23 24-32,-23 0 0,-1-24-32,25 24 32,-25 0 64,25-24-64,-25 24 0,25-25 0,-1 25 0,-23 0 32,23-24-32,-23 24 0,-1-24 0,25 24-128,-25-24-96,25 24-1,-25-25-159,0 25-96,1-24-161,-1 0-64,25 24-224,-25-24 65,0-1-65,25 1-32,-25 0-865</inkml:trace>
  <inkml:trace contextRef="#ctx0" brushRef="#br0" timeOffset="5254.6358">3121 0 352,'0'0'193,"0"0"31,0 0-64,0 0-32,0 0 0,0 0 0,0 0-32,0 0 32,0 0 33,0 0 31,0 0 32,0 0 32,0 0 33,0 0 31,0 0 32,0 0 0,0 0-31,0 0-65,0 0-32,0 0-64,0 0-31,0 0-33,0 0 32,0 0-64,0 0 64,0 0 0,0 0 0,0 0 0,0 0 96,0 0-63,0 0 31,0 0 32,0 0-64,0 0 0,0 0 33,0 0-1,0 0 0,0 0 64,0 0 0,0 0 1,0 0-33,0 24-32,0-24-64,0 0 32,0 0-96,24 24 32,-24-24-96,0 0 129,0 25-97,24-25 64,-24 0-96,24 24 128,-24 0-64,24-24 64,-24 24-32,25 0-32,-25 1 64,24-1-64,0 0 32,-24 0-96,24 0 129,0 25-65,1-25 32,-1 0 64,0 0-64,0 1 32,0-1-64,1 24 0,-1-24 64,0 1-32,0 23 0,0-24 1,25 25-97,-25-25 128,0 0-128,25 24 64,-25-23 32,24 23-32,-24-24 0,1 0 0,23 25 0,-24-25-64,0 0 96,1 0-96,-1 1 32,0-25-32,0 24 128,0-24-64,-24 24-64,25-24 0,-1 24 0,-24-24 0,0 0 0,24 0 0,-24 0 32,0 24-32,0-24 64,0 0-96,0 0 32,24 0 0,-24 0 64,0 0-96,0 0 97,0 0-130,0 0 194,0 0-65,0 0 0,0 0 64,0 0-96,0 0 0,0 0 32,0 0 32,0 0 0,0 0-32,0 0-32,0 0 64,0 0-32,0 0 0,0 0-32,0 0 33,0 0-33,0 0 96,0 0-64,0 0-32,0 0 32,0 0-32,0 0 32,0 0 32,0 0-32,0 0-32,0 0-96,0 0 160,0 0-64,0 0-96,0 0 192,0 0-64,0 0-32,0 0 64,0 0-64,0 0 65,0 0-65,0 0 64,0 0-160,0 0 32,0 0-97,0 0 65,0 0 32,0 0-64,0 25-64,0-25 32,-24 0-96,24 0 64,-24 24-1,24-24-31,-24 0 96,24 24-32,-25-24 32,1 24 32,0 0 0,0-24 32,0 24 32,-1 1 0,1-1-64,-24 0 64,24 24 0,-25-23 0,1 23 0,24 0 0,-25 1 0,1-1-64,-1 1-225,1-1-287,24 0-289,-25 25-64,25-25-160,-24 1-256,-1-1-193,25 25-31,-24-25 64,24 1-1122</inkml:trace>
  <inkml:trace contextRef="#ctx0" brushRef="#br0" timeOffset="11276.1635">3145 0 801,'0'0'224,"0"0"-32,0 0-32,0 0-32,0 0 1,0 0-33,0 0-32,0 0-32,0 0 64,0 0-32,0 0 32,0 0 0,0 0 32,0 0 0,0 0 0,0 0 65,0 0-65,0 0 64,0 0-32,0 0 0,0 0-32,0 0 32,0 0-63,0 0-33,0 0 32,0 0-32,0 0 32,0 0-32,0 0 32,0 0-32,0 0 32,0 0 32,0 0 0,0 0 1,0 0-1,0 0 32,0 0 0,0 0 32,0 0-32,0 0 65,0 0-129,0 0 64,0 0-32,0 0-64,0 0 64,0 0-32,0 0 32,0 0-32,0 0 32,0 0-31,0 0-1,0 0-32,0 0 0,0 0 0,0 0-32,0 0-32,0 0 32,0 0 0,0 0-64,0 0 0,0 0-32,0 0 64,0 24 32,0-24-32,0 0 32,0 24-32,0-24-32,0 25 32,0-25 0,0 24 0,0 0 0,0-24 0,0 24 0,0 0 0,0 1-32,0-1 64,0 0 0,0 24-32,24-23-32,-24 23 64,24 0-64,-24 1 0,25-1-128,-25 1-65,24-1-159,-24-24-160,24 25-257,0-25-320,-24 0-289</inkml:trace>
  <inkml:trace contextRef="#ctx0" brushRef="#br0" timeOffset="13323.1473">3096 1475 1025,'0'0'288,"0"0"-64,0 0 1,0 24-65,0-24-32,0 0-32,0 0 0,0 0-32,0 0 64,0 0-64,0 0 32,0 0 1,0 0 31,0 0 0,0 0 64,0 0 0,0 0 32,0 0-96,0 0 33,0 0-1,0 0 0,0 0 0,0 0 0,0 0 32,0 0 33,0 0-1,0 0-32,0 0 64,0 0 1,0 0-97,0 0-32,0 0 32,0 0-128,0 0 64,0 0-32,0 0 0,0 0-32,0 0 0,0 0 32,0 0 0,0 0 32,0 0 1,0 0-65,0 0 64,0 0-64,0 0 32,0 0 0,0 0-32,0 0-32,0 0-64,0 0 96,0 0-64,0 0 64,0 0 0,0 0-64,0 0 32,0 25 0,0-25 0,0 0 0,0 24 0,0-24 0,0 24 0,0-24 0,0 24 0,0 0 0,0 1-64,0-1 0,0 0 0,25 0 64,-25 1-32,0 23-32,0-24 64,24 25-65,-24-1-63,0-24-64,24 25-96,0-1-128,-24 0-193,24 1-96,1-25-192,-1 24-160,0-23-64</inkml:trace>
  <inkml:trace contextRef="#ctx0" brushRef="#br0" timeOffset="22464.7575">73 629 480,'0'0'161,"0"0"-65,0 0-32,0 0 0,0 0-32,0 0 32,0 0 0,0 0 0,-25 0 0,25 0 0,0 0-32,0 0 32,0 0-32,0 0 32,0 0 0,0 0 32,0 0-31,0 0-1,0 0 0,0 0 64,0 0-32,0 0-32,0 0 32,0 0-32,0 0 64,0 0 32,0 0-32,0 0 1,0 0 31,0 0-64,0 0-32,0 0 64,0 0 0,0 0-32,0 0 0,0 0 0,0 0 33,0 0 31,0 0-64,0 0 32,0 0-32,0 0 0,0 0-64,0 0 96,0 0-96,25 0 32,-25 0 0,0 0 0,0 0-32,0 0-32,24 0 65,-24 0-33,0 24-64,24-24 32,-24 0 32,24 25-32,-24-25 0,24 24 0,1 0 0,-25-24-32,24 24 32,0 1 0,0-1 64,1 0-64,-1 0 0,0 25-64,0-25 64,0-24 32,1 24-32,-1 0 0,0 0 0,0 1 0,1-1 0,-1 0 0,0-24 0,-24 24 0,24-24 0,0 24 0,-24-24 0,0 0 0,25 0 0,-25 0 32,0 25-32,0-25 32,0 0 32,0 0-32,0 0 0,0 0 64,0 0-64,0 0 0,0 0 0,0 0 32,0 0 0,0 0 0,0 0 0,0 0 32,0 0-64,0 0 32,0 0-32,0 0 0,0 0 0,0 0 33,0 0-98,0 0 66,0 0 31,0 0-32,0 0 64,0 0 0,0 0-64,0 0 64,0 0 0,0 0-32,0 0 32,0 0-32,0 0 0,0 0 32,0 0-32,0 0 33,0 0-65,0 0 96,0 0-32,0 0-64,0 0 64,0 0-32,0 0 0,0 0 32,0 0-64,0 0-32,0 0 64,0 0-32,0 0 0,0 0-64,0 0 0,0 0-32,0 0 32,0 0 32,0 24-64,0-24 32,-25 0-64,25 0 32,0 24 64,-24-24-32,24 0 32,-24 24 0,24-24 0,-24 24-64,24-24 32,-24 25-32,24-25 32,-25 24 32,25-24 0,-24 24-96,24-24 64,-24 24-1,0-24-31,24 24-64,-25 1 64,1-25-64,24 24 32,-24-24 32,24 24-32,-24 0 64,0 0-32,-1 1-32,25-25 0,-24 24-33,0 0-31,24 0-64,-24 0-64,-1 1-64,1-1-33,24 0 33,-24 0-33,0 0-127,0 1-129,24-1-159,-25-24-866</inkml:trace>
  <inkml:trace contextRef="#ctx0" brushRef="#br1" timeOffset="626462.7504">545 678 833,'0'0'160,"0"0"-32,0 0-32,0 0 0,0 0 0,0 0-32,0 0 0,0 0-32,0 0 65,0 0-1,0 0 64,0 0 0,0 0 32,0 0-32,0 0 32,0 0-95,0 0-33,0 0 0,0 0-32,0 0 32,0 0-32,0 0-32,0 0 0,0 0 0,0 36 0,0 0 0,0-36 0,0 37 0,-36-1 0,36 0 0,-37 1-64,37-1 0,0 0-225,-36 0-191,36 1-225</inkml:trace>
  <inkml:trace contextRef="#ctx0" brushRef="#br1" timeOffset="627494.1143">799 798 256,'0'0'160,"0"0"1,0 0-33,0 0 0,0 0-32,0 0 0,0 0 0,0 0 0,0 0 32,0 0 0,0 0 65,0 0-1,0 0-32,0 0-32,0 0 32,0 0 0,0 0-32,-24 0-63,24-24-1,0 24 32,0 0-32,0 0-64,0 0 64,0 0-64,0 0 0,-24 0 0,24 24 0,0-24 0,-24 24 0,24 1 0,-25-1 32,25 0-32,-24 0 0,0 1-128,0-1-97,24 0-159,-24 0-192,24 0-962</inkml:trace>
  <inkml:trace contextRef="#ctx0" brushRef="#br1" timeOffset="628291.203">1040 798 609,'0'0'256,"0"0"-64,0 0-64,0 0-32,0 0 32,0 0-32,0 0 1,0 0-33,0 0 32,0 0 0,0 0 0,0 0 0,0 0 32,0 0 0,0 0-32,0 0 32,0 0-64,0 0 1,0 0-33,0 0 0,0 0 0,-24 24-32,24 1 0,-24-1 0,0 0 0,-1 0 0,1 0 0,0 25 32,0-25-32,0 24 32,-25 25 0,1-25-32,24 1 0,-25 23 0,1 1 0,-1 0 0,1-25 0,0 25-64,-1-1-161,25-23-127,-24 23-160,24-48-129</inkml:trace>
  <inkml:trace contextRef="#ctx0" brushRef="#br1" timeOffset="628879.9129">1282 919 737,'0'0'160,"0"0"-32,0 0-32,0 0 0,0 0 0,0 0 32,0 0 0,0 0 33,0 0-33,0 0 0,0 0 0,0 0-32,0 25-32,0-25 32,-24 0 0,24 24-96,-24 0 64,0-24-64,24 24 32,-24 25 32,-25-25-31,25 0-1,0 24-32,-25 1 0,25 23 0,-24-23 0,-1 23 0,1 1 0,24-25 0,-24 25 0,-1-1-32,1-23-65,24-1-191,-25 1-128,25-25-193,24 0-576</inkml:trace>
  <inkml:trace contextRef="#ctx0" brushRef="#br1" timeOffset="629348.7139">1645 798 737,'0'0'128,"0"0"-64,0 0 0,0 0 0,0 0 0,0 0 32,0 0 0,0 0-32,0 24 32,-25 1 33,25-1-1,-24 0 0,24 0-32,-24 0-32,0 25 32,-25-1-32,25 1-32,-24-1 32,24 25-32,-25-1-32,1 1 0,-1 0 0,1-1 0,0-23 32,-1 23-64,25 1-128,-24-25-96,24 1-97,-25-1-31,25 0-64</inkml:trace>
  <inkml:trace contextRef="#ctx0" brushRef="#br1" timeOffset="629836.4659">2105 749 577,'0'0'128,"0"0"-64,0 0 0,0 0-32,0 0-32,0 0 32,-24 25 0,24-25 0,-25 24 32,1 0 32,0 0 64,0 1-32,0 23 32,-25-24 1,25 25-33,-24-1-32,-1 25-32,1-25-32,-1 25-32,-23-1 32,23 1-32,1-1 32,-1-23-32,1 23 0,0-23-128,23-1-128,-23 1-33,24-1-95,-1 1-64</inkml:trace>
  <inkml:trace contextRef="#ctx0" brushRef="#br1" timeOffset="630296.1558">2443 678 320,'0'0'160,"0"0"-63,0 0-33,0 0 0,0 0-32,0 0 0,0 0 64,0 0 0,0 0 0,0 24-32,-24-24 32,24 24 0,-24 0 0,0 0 0,-1 25 1,-23-1 31,24-24 0,-25 25-32,25 23-32,-24-23-32,-1 23 32,1-23-64,0 23 0,-1 1 0,1-25 0,-1 25 0,25-25-64,-24 1-64,23-1-128,1 1-33,0-25-63,24 0-481</inkml:trace>
  <inkml:trace contextRef="#ctx0" brushRef="#br1" timeOffset="630686.6975">2782 605 1089,'0'24'160,"0"-24"-96,-24 24 32,24 1-96,-25-1 64,1 0-32,0 0 0,24 25 33,-48-25-33,23 24 64,1 1-32,-24 23 0,-1-23-32,1 23 32,0 1-32,-1 0 0,1-1 0,-1-23-32,1 23 32,24-23-32,-25 23-64,25-23-128,-24-1-129,24-24-63,-1 25-641</inkml:trace>
  <inkml:trace contextRef="#ctx0" brushRef="#br1" timeOffset="631108.7434">3000 629 1185,'0'0'192,"0"0"-96,0 24-32,0-24-32,-25 25-32,25-25 33,-24 24-1,0 0-32,24 0 96,-24 25-32,-25-25 0,25 24 0,0 1 32,-24-1-32,-1 25 32,25-1 0,-24-23-64,-25 23-32,25 1 0,-1 23 32,1-23-32,-25 0 0,25-1 0,24-23-64,-25-1-96,1 0-96,24 1-97,0-1-63,-1-24-545</inkml:trace>
  <inkml:trace contextRef="#ctx0" brushRef="#br1" timeOffset="631515.0242">3194 653 705,'0'0'224,"0"0"-64,0 0-32,0 25 0,0-25 0,0 24-32,-24 0 1,-1 0-1,25 0-32,-24 1 0,0 23-32,0 0-32,-1 1 64,1-1-64,0 1 0,0-1 0,0 25 0,-25-25 32,25 25 0,-25-1-32,1-23 0,24 23-96,-25-23 0,25 23-32,0-23-65,-24-25-95,23 24-64,25-23-481</inkml:trace>
  <inkml:trace contextRef="#ctx0" brushRef="#br1" timeOffset="631983.7722">3508 605 1089,'0'24'192,"0"-24"-32,0 24-32,-25-24-31,25 25-33,-24-1 0,24 0-32,-24 0 32,0 25-32,0-25 0,-1 24 0,-23 1 32,24 23 32,-25-23-64,1 23 32,24-23 0,-25 23-64,1 1 32,0-25-32,24 1 0,-25-1-128,25 0-128,-24 1-161,23-1-95</inkml:trace>
  <inkml:trace contextRef="#ctx0" brushRef="#br1" timeOffset="632468.1419">3702 749 833,'0'0'160,"0"0"-64,0 0 32,0 25-64,0-25 0,0 24 0,-24-24 0,24 24 32,-25 0 1,1 25 31,0-25-32,0 24 0,-25 1 0,1 23 0,-1-23-64,1 23 0,0-23 0,-1 23-32,1 1 0,-25 0 0,25-1 0,-1 1 0,1-25 0,-1 25-192,25-25-64,-24-24-97,24 1-95,24-1-545</inkml:trace>
  <inkml:trace contextRef="#ctx0" brushRef="#br1" timeOffset="632952.5821">3944 871 0,'0'0'32,"0"0"64,0 0-32,0 0 192,0 0 33,0 0 31,0 0-32,0 24-64,0-24-63,0 0-33,-25 24-32,25-24-32,-24 25-64,24-1 0,-24-24 0,0 24 0,24 0 64,-24 25-64,-25-25 0,25 24 32,0 1-32,-25-1 32,25 0-32,-24 25 0,-1-1 0,1-23 0,0 23 0,-25 1 0,25-25-64,23 25-128,-23-25-161,0 1-159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57:05.7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4198 7838 1153,'0'0'160,"0"0"-96,0 0-32,0 0 32,-25-24 0,25 24-64,0 0 32,-24 24-32,0-24 0,24 24 33,-24 1 31,0 23 0,-1-24 64,1 0-32,0 25 32,0-1-32,-25 1 0,25-1 0,0 0 32,0-23-64,0 23-32,-1 0 33,1-23-65,24-1 0,0-24 0,0 24 0,0-24 0,0 0 0,24-24-33,1 0 33,-1-1 0,0-23-32,24 0 0,-23-1 32,23 1 0,0-1-32,1 1 32,-25-25 0,24 25 0,1 0-32,-1-25 32,0 25 0,-23-1 0,23 25 32,-24-24-32,0 24 0,1 24 0,-25-25 0,24 1-32,-24 24 0,0 24 32,0-24 32,-24 49-32,24-25 32,-25 24-32,1 1 0,0 23 64,-24-23-32,23 23-32,1-23 65,0 23 63,-24-23-64,24-1 0,-1 0 0,1 1-64,24-1 0,-24-24 0,24-24 32,0 25-32,0-25 0,0 0 0,24 0 32,0 0 0,1-25-64,23-23 32,-24 24 0,24-25 0,1 1 0,23 0 0,-23-1 0,-1 1 0,25-25 32,-25 25-32,1-1 0,-1 1 0,0 0 0,1 23 0,-25-23 0,0 24 0,0 24 0,0-24 32,-24 24 128,25 0 0,-25 0-96,-25 24 32,25 0-64,-24 24-32,-24 1 32,24-1 33,-25 25 31,1-25 96,-25 25-32,25-1 64,0 1 0,-1-25-31,1 25-33,-1-25 0,25 1-32,0-1-128,0-24 64,0 1-64,24-25 64,0 24-64,24-24 0,0-24 0,0 24 32,25-25 32,-1-23-32,25 0-32,-1-1 32,1 1-32,-1-25 0,1 25-32,-1-25 64,1 25-32,0-25 0,-1 25 32,1-25-32,-25 25 0,25-1-32,-25 1 32,-24 24 0,25 0 0,-25 0 64,-24 24 129,24 0 63,-24 0-128,-24 24 0,0 0-64,-1 24 0,1 1 32,-24-1 32,-1 25 32,1-1 33,-24 1-1,23-1-96,-23 1 96,23 0 32,1-25-96,-1 25 1,25-25-33,-24-24-96,48 0-96,-24 1 96,24-1 0,0-24 0,24 0 0,0 0 32,0-24-32,25-1 0,23 1 0,1-24 64,-1-1-32,1-23-32,-1 23 0,25-23 0,-24 23 0,-1-23 0,1 23 0,0 1 0,-1 0-64,-24-1 64,1 1-32,-1 24 64,-24 24-32,1-25 0,-25 25 0,0 0-32,0 25 32,0-1-64,-25 0-33,1 24 33,-24 1 64,24 23-64,-25-23 64,1 23 0,0-23-32,-1 23 32,1 1 0,-1-25-32,25 1 32,0-25-96,0 24-128,24-23 96,0-25 64,0 24 0,24-24 0,0-24 96,25 24 0,-1-25-32,25-23 32,-25 0 0,24-1-32,25 1 0,-24-25-32,-1 1 32,25 23-64,-24 1 32,-1-25-32,1 25 32,-1-1-129,-23 25 129,-1 0-32,-24 0-32,1 24 64,-1 0 0,-24 0 32,0 24-64,-24 0 64,-1 25 0,1-1 0,-24 0-32,-1 25 32,1 0 32,0-25-32,-25 25 96,49-1-32,-24-23-32,-1-1-32,25 0 0,24-23-128,-24-1 64,24-24 96,24 0 0,0 0-32,0-24 0,25-1 0,23-23 32,1 0 32,24-25-64,-25 0 0,25 1 32,0-1 0,-1-24-64,1 25 32,0-1 0,-24 1-64,-1 23 128,1 1-64,-25 0 0,0 23 32,-23 1-32,-1 0 32,0 24 96,-24 0-31,0 0-65,-24 24-96,0 25 64,-1-1-32,-23 0 32,0 25 0,-1-1 0,-23 1 0,23 0 32,-23-25-32,23 25 0,1-1 32,0-23-64,23-1 32,1-24-65,0 0 65,24 1 0,0-1 33,24-24-33,0 0 64,25-24-96,-1-25 32,25 1 32,-1-1 0,25-23-32,0-1 0,0 1 0,-1-1 0,1 0 0,0 1 32,-24 23-32,-1 1-32,1 0 0,-25-1-32,-24 25-65,0 24 129,1-24 32,-25 48-32,-25 0 0,1 25 0,0-1 0,-24 25-32,-25-1 64,1 25-32,-1-24 129,0-1-1,1 1 32,-1-1 32,25 1-96,-1-25 0,1 1-96,24-25-160,0 0 32,0-24 64,48 24 64,-24-48 0,24 24 64,24-48-64,25 24 0,-1-25 0,1-23 32,24-1 0,0 0-32,-1 1 32,1-1-64,0 1 64,0-1 32,-25 0-64,25 25-64,-25 0 64,-23-1-64,-1 25 64,1 24-96,-25-24 96,0 24 0,-24 24-32,-24 25 32,0 23 32,-25 1-32,-23-1 0,-1 25 0,1-24 64,-1 23-32,-24 1 32,25 0 64,-1 0-32,-24 0 32,49-25-64,0-23-64,-1-1-64,25 0 0,0-48 64,24 25-64,24-50 64,0 1 64,25 0 0,23-49-32,1 1 0,23-1-32,1-24 0,24 1 0,0-1-32,0-24 32,0 24 0,0 0 0,-24 25 32,-1-1-32,-23 1 0,0 23-64,-25 25-32,-24 0 96,0 24 0,1 0 96,-50 24-64,1 24 0,-24 25 32,-1-1-32,-23 25 1,-25 0 63,0 0-96,25 0 64,-25-1 32,0 1 96,25 0-96,-1-24-32,1-1-64,47-23 64,1-1-64,0-24 0,48-24 96,0 0-96,1-48 0,47-1 0,1 1 32,23-25-32,1-23 0,24 23 0,0-24 0,0 0 64,0 1-96,0-1 32,0 24 0,0-24 0,-49 49 0,25-24 0,-48 23 0,-1 25-32,0 0-32,-23 0 128,-25 48-32,0-24 64,-25 48-64,1 1 0,-24 23-32,-25 25 0,1-25 0,-1 25 0,-24-24 0,1 24 65,23-25-65,0 25 128,1-49-64,-1 25-64,25-25-64,24-23-64,-1-1 63,25 0 33,0-24 32,25 0-32,-1-48 64,24 23 32,25-47 1,-1 23-65,25-23-65,0-1 65,0 1 0,-1-25 65,1 24-65,0 1 32,0-1-64,-25 25 32,1-1 0,-25 1-32,1 24-33,-25 0 1,0 24 64,-24 0 96,0 24-96,-24 0 0,0 24 0,-25 1 0,1 23 0,-1 1 33,1-1 31,-24 1-64,23 0 0,1-25 0,-1 0 0,1 1-97,24-25 1,24 24 96,-24-48-32,48 25 32,-24-25-32,48 0 32,1-49 32,-1 25-32,25-24 64,-1-1-64,25-23 32,0 23-32,-1-23 0,1-1 0,-24 25 0,23-25-32,-23 25-64,0 23-64,-25 1-64,-24 0 128,0 24 96,-24 0 32,0 24-32,-48 25-64,24 23 32,-49-23 96,1 23-64,-1 1 32,1-25 96,-1 25-32,25-25-32,-25 1 64,25-1-128,23-24 64,-23 0-256,48 1 32,-24-25 32,48-25 128,0 1 0,25 0 0,-1-24 0,25-25 0,23 0 0,-23 1-32,24-1 32,-1 1 0,1-1 0,0 0 0,-24 1 0,23 24-64,-47 23-160,-1-23-129,0 48 161,-48 0 64,25 0 64,-50 48 96,1 1 32,-24 23 32,-25 1 32,1 24 160,-25-25 33,24 25 63,-23 0-64,23-25-31,0 1-97,1-25-160,24 1-128,23-1-160,1-24 95,24-24 129,24 0 32,1 0 0,23-24 32,0-24 33,49-25-65,0 1-33,0-1 98,-1 0-65,25 1-65,0-1 65,-24-24-32,0 49 0,0-25 0,-25 25-192,-24 24 64,-23 0 64,-1 24 0,0 0 96,-48 24 0,0 24 0,-49 1 0,25 23 0,-49 1 0,0-1 64,0 25 0,1-24-32,-1 24-32,24-25 128,-23 1-96,23-1 96,25-23-96,-1-1-128,1-24-224,48 1 160,0-25 192,24-25-64,49-23 96,-25-25-64,49 25 0,0-49 64,23 25-64,1-25 32,0 0-96,25 0 64,-26 0 32,-23 1 0,24 23-32,-48 1-64,24 23-32,-49 25 0,0 0 32,-24 0 96,-24 48 0,-24 0-32,0 49 0,-48-1 160,-1 1 0,-24 23 64,0 1 0,-24 0-63,25 0 95,-25 0-32,24-1 64,0-23-192,25 0 0,-1-1-128,49-48-192,0 1 96,0-1 64,48-24 64,0-24 64,24-25-64,25 1 0,24-25 32,-1 1-32,25-1-32,0-24 32,0 25 0,0-25-64,-24 24 64,24 1 0,-24-1 64,-25 25-128,-23 23 96,-1 1 32,-24 24 224,0 0 65,-24 0-65,-24 49-96,0-1-32,-49 25-32,1-1 1,-1 25-33,-23-24 0,23 23 96,-24-23-64,25 24-32,-25-25 0,48 1-160,1-25 32,0 1-288,24-25 128,-1 0 96,50-24 128,-1 0-32,24-24 96,0-24-96,25-1 96,24-23-96,24-1 0,0-24 64,0 0-64,24 1 0,0 23 32,-24-24-32,0 0 0,0 25 0,-24-1-96,-25 1 96,1 23-64,-25 25 64,-24 0 128,0 24 0,-24 0-64,0 48-32,-48 1 0,-24 23 32,-1 1-32,-24-1-32,0 25 64,1 0 0,-25-24 96,24 23-31,0-23 95,25 0 0,-1-25-128,0 0 32,49 1-128,-24-25-64,72-48 64,0 0 96,49-25-96,-1 1 0,25-25 64,24-24-64,0 25 0,0-25-64,0 0 96,24 0-96,-24 1 160,0-1-96,0 24-64,-24 1 32,0 23 32,-25 1-96,-24 0 32,1 23-64,-25 25 0,-24 25 160,-24-1-32,-25 48 0,-23-23 0,-1 48 96,-23-1 64,-1-23 64,0 24-32,0-1-63,1-23 95,23 0-96,0-25-32,1 25-96,23-49 0,25 0-192,0 0 128,24-24 128,24 0-64,0 0 0,25-48 64,48-1-64,-1-23 64,1-1-64,24-24 32,24 1-96,-24-1 64,24-24-64,-24 24 64,24 25 0,-48-25 0,0 48-64,0-23-128,-25 48 64,-23-1-97,-25 1 161,-24 24 0,0 24 128,-49 25-64,1-1 0,-49 49 0,1 0 64,-25 0 32,0-1 33,0 1-33,0 0 64,24 0 96,-24-25-160,48 1 0,1-25-96,23 1-256,1-25 0,48-24 192,-24 0 64,48 0-64,24-49 64,25 1 0,24 0 32,0-25-32,24 0 0,-1-23 64,26-1-96,-25 0 32,24 0 0,-24 1-64,0 23 96,-25 25-128,-23-1-1,0 1-31,-25 24 32,-24 24 32,-24 0-32,0 0 96,-48 48 64,-1 0-128,-47 49 64,-1 0 64,-24 0 96,0-1 32,0 1 1,0 0 63,0 0-128,0-25 32,24 1-96,25-25-32,23 1-320,1-25-64,48-24 159,0 0 193,24 0 32,25-24-64,-1-25 32,49-23 65,24-1-65,-25 1 0,50-25 0,-25 0 0,-1 24 0,26-23 0,-50 23-33,25 25-31,-48-1-96,-1 1 0,-23 24 96,-25 24 64,-24 0 32,0 24 32,-48 24-64,-1 25 64,-23 24 64,-25-1 0,-24 1 1,0 0 31,0 0 0,24-25 0,-24 25-96,49-24-64,-25-25 0,49 1-288,-1-1-97,25-24 161,24-24 288,48 0-96,1-24 64,48-24 32,-1-25-128,1 25 64,24-49-32,24 24 96,-24 1-64,24-25 0,-24 24-32,-24 1 0,0 23-192,0 1-128,-49 24 95,0 0 97,-48 24 64,0 24 32,-24 24 96,-48 25-32,-25-1 160,0 25 129,-24-24-33,0 23 64,0 1-192,-24 0 64,48-24-95,1-1-97,-1-23 160,48-1-288,1-24-1,24-24 33,24 0 32,24-24 64,49-24 96,-1-1-64,49-23-32,0-25 65,24 0-98,25-24 33,-1 24-64,0-24-32,1 24-192,-1 1-128,-48 23-65,0 25-223,-24-1 127,-49 25 257,0 48 192,-72 1 160,-24 47 96,-25 1 0,-48 23 224,0 25-96,-24 0 129,-24 0-65,-1 25-128,25-50-96,24 1 0,0 0-96,25-24-160,23-25-416,25-24 255,48-24 161,24-24 128,24-24-32,25-25 96,48 0-32,0-23 0,24-25 32,48 24-32,-23-24 0,-1 0 0,0 24 0,1 0 0,-49 1 0,0 47-128,-49 1 256,-23 24 96,-25 24 97,-24 24-97,-49 24 0,-23 25-192,-25 23-32,-24 1 96,-24 0 97,0 24 95,-25-24-128,50 0 64,-26-1-128,50-23-32,-1-25 0,24 1-320,49-25-32,0-24 64,24 0 224,24 0 64,24-48-160,25-1 192,24-23-96,24-1 0,0 0 0,24-23-32,0 23 64,0-24 32,-24 25-160,0-1 64,0 25 64,-48-1-32,-1 1-128,-23 24 63,-25 24 33,-24 24 32,-49 0 0,1 24 0,-25 25 0,-48 24 225,25-25-1,-49 25 32,24-24 0,0 24-31,24-25-161,0-23 0,25-1-128,23 0-225,25-23 129,0-25 32,48 0 32,0-25 160,49-23 0,23 0-64,25-25-96,25-24 96,-1 0 0,0 25 0,0-25-128,0 0 0,0 25-96,-24-1 31,0 25-159,-48 24 64,-25-1 160,-24 25 256,1 0 32,-50 49-128,-47-1 64,-1 25-32,-24-1 0,1 1 64,-25 24-32,0-25 65,24 1-65,0-1-96,25-23 32,-1-1-96,25-24-225,24 1 97,24-1 64,0-24 128,24-24 0,24-1 0,0 1 160,49-24-160,0-25 32,0 25 0,24-25-32,-25 25-32,25-25-32,0 25 96,-48-1 0,24 1-160,-25 24-96,-23 0-32,-25 24 192,0 0 128,-24 0 128,-24 48-64,0-24-32,-25 25-96,-23-1 64,-1 0 32,1 1 0,-1-1 128,0 1-63,25-1-33,0-24-128,-1 0-64,25 1-128,24-1-33,-24-24 129,48 0 64,0 0 32,0-24 32,25-1 0,23-23 0,1 24-96,24-25 32,0 1 96,-25 0-160,25 23 0,0-23-224,-25 24-129,1 0-31,-25-1-65,-24 25 321,1 0 96,-25 25 128,-25-25 96,1 48-32,-24-24-32,-25 25 32,1-1 128,-1 0-63,0 1 31,1-1-96,-1-24 32,25 1-32,24-1-64,-25 0-224,49-24-33,-24 24 161,24-24 0,24 0 32,-24-24 160,49 0-32,-1 0-32,1-1-32,23 1 64,1-24-96,-25 24-32,25-1 128,-1 1-128,-23 0 96,-1 0-64,0 24 128,-23-24-63,-1 24 95,-24 0 32,0 0 0,0 24-160,-24 0 64,-25 0 0,25 0 0,-49 25-128,25-25 64,0 24 160,-25-23 0,25 23 97,-1-24-129,25 0-32,-24 1-32,48-25-96,-24 0-192,24 0 128,0 0-33,0 0 193,24 0-128,0 0 64,24-25 32,-24 1-32,25 0 32,23 0-32,-23 0-64,-1-1 64,-24 1-32,25 24 32,-25-24-128,0 24 64,-24 0 0,0 0 0,0 0-32,-24 24 64,0-24 32,0 49-96,-25-25 128,1 0-32,-1 24 64,1 1 64,0-25 64,-1 24 97,25-23-225,-24-1 0,24 0-64,24-24-96,-25 24-1,25-24 162,25 0-1,-25 0-32,24-24 0,24 0-32,0 0 64,1-1-128,-1 1 128,1 0-96,-1 0-32,-24 0 0,0 24 128,1-25-96,-1 25 160,-24 0-96,0 0-160,0 0-225,-49 0 1,1 25 96,0-1 96,-25 24 96,0-24-1,-23 25 97,23-1 97,1-24-33,-1 1 0,0-1 64,25 0-32,0 0-32,23-24-128,1 0-128,24-24 32,0 24 64,0-24 64,24-25-32,25 1 64,-1 0-32,1-1-96,23 1 96,-23-1 0,23 1 0,1 0 0,-25-1 0,0 25 0,-23 0 64,-1 0 32,0 24-160,-24 0-160,-24 0 31,-25 0 33,1 24 64,-24 24 96,-25-24-96,24 25 96,-24-1 96,1 1 32,23-1 0,1 0-96,-1-23 0,25-1-32,-1 0-64,25-24-224,0 0 128,24 0 32,0 0 32,0 0 96,48-24-96,-24-25-32,25 1-481,23 24-352,1-25-448,-1 1-513,1 0-2114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57:13.5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3037 7729 1025,'0'0'352,"0"0"65,0 0-65,0 0 64,0 0-159,0 0-1,0 0 32,0 0-32,0 0 33,0 0-161,0 0 64,-25 0-64,25 0-96,0 0-32,-24 0 32,0 25-32,0-1 0,0 0 32,0 0 64,-25 24 32,25-23-31,-24 23 95,-1 0 32,25 1-32,-24-25-32,-1 24 32,25-23-31,0-1-33,0 0 96,-1-24-96,25 24-64,-24-24-32,24 0 32,24 0-32,-24-24-32,25 0 32,23-25-32,-24 25-32,49-48 32,-25 23 0,25-23 0,-25-1-32,25 1-32,-1-1 32,-23 25 32,23-1-96,-23 1 0,-1 24-96,-24-1 0,0 1 127,-24 24 98,0 24-1,-24 1 96,0 23-32,-24 25 32,-1-1-64,1 1 96,-25 23 32,1-23-64,23 0 65,1-25-97,0 0-96,23 1 0,-23-25 0,48 0-32,-24 0 32,24-24 32,0 0-32,24-24 64,24 0-64,1-24 0,-1-1 0,25 1 0,-25-25 0,25 1 0,23-1 32,-23 1-64,-25-1 32,25 25 0,-25-1 0,1 1 0,-25 24-64,24-1 32,-48 25 64,25 0-32,-25 0 128,-25 25-96,25-1 32,-48 24 0,24 1 0,-25 23 32,1-23 96,0 23-64,-1-24-32,1 25 65,-1-49-97,25 25 32,0-25-96,0 0-64,24-24 128,0 0-64,24 0 96,0 0-64,25-24-32,-1-25 0,0 1 32,25-25 32,0 1-128,23-1 96,-23 1-32,24-1-32,-25 25 32,1-25 0,-25 25-96,1 24-128,-1-1-33,-24 1 129,0 24 64,-24 0 160,-24 49 64,0-1 33,-24 25-1,-25 23 64,25-23 64,-25 24 1,0-25-1,25 1-128,-24-25-160,47 1-32,1-1-160,0-24-32,0-24 64,24 24 32,24-24 192,0-24-64,0 0-96,25 0 128,-1-25-64,0 1 32,25 0-32,-25-25-64,25 25 64,-25-1 0,25 25 0,-49-24-96,25 48-193,-25-24 1,0 24 192,-24 0 64,0 24 32,-24 24 0,0 1 0,-25 23 0,-23 1 32,23 23 96,-23-23 0,-1 0-128,0-1 96,1 25-96,24-24 64,-25-25 0,25 0 97,23 1-1,1-25-64,0 0-64,24-24 32,0 0-128,24-24 96,0 0 0,25-49-32,23 25 0,1-25 0,-1-24 0,25 25 0,0-25 0,-24 0 0,23 25-32,-23-1 64,0 1-128,-25 23-32,0 25-64,-24 0 95,1 24 129,-25 0 33,0 24-65,-49 24 32,1 25-32,0-1 0,-49 1 128,24 24 0,1 0-64,-25-25 32,24 1 0,1-1-96,-1 1 0,25-25 128,24-23-64,-1-1 0,1 0-32,24-24 0,24-24-96,25 0 64,-1-25 0,0-23 0,25 23 32,24-23 0,-25 23-64,25-23-32,0-1 96,-24 25-32,-1-1 64,1 1-64,-1 24-96,-23-1-32,-25 1-32,0 24 32,0 0 128,-24 24 0,0 25 32,-24-1 32,-24 25 32,-25-1 64,25 1 96,-25 24-63,25-25-97,-1 1 0,-23 0 32,48-25-128,-25-24 0,25 0-128,24 1 96,0-1 128,24-48-96,25-1 64,-1-23-32,0-25-32,49 1-32,-24-1 64,23 1-32,1-25 64,0 24 0,0-24-96,0 25 32,-1-25-32,-23 49 32,-25-1-64,25 25-64,-49 0 160,0 0-32,-24 48 32,0 0 64,-48 0 32,-1 49 353,1-1-193,-25 1-128,1 24 32,-1-25-160,1 1 0,23 0 32,1-25-32,0 0-32,23-23-160,1-1-64,24 0 96,0-24 192,0 0 32,49-24-96,-25-25 0,48 1 32,1 0 0,0-25-32,23 0 64,1-23-64,24 23 0,-48 0-64,23-23 128,1 23-64,-24 25 0,-1-1-64,-23 1-64,-25 24 0,0 0 0,0 24 128,-24 0-32,0 24 32,-48 24 0,-1 25 32,1-1 0,-49 25 0,25 0 64,-1-25 0,-24 1-96,25 24 0,-1-49 32,1 25-32,23-25 0,1-24 32,24 25-32,0-49-128,24 0 192,24 0 32,24-49-96,0 1 64,25-25-160,24 1 128,0-25-32,-1 0 32,1 0-32,24 1 32,-48 23-32,23 1 0,-23-1-64,0 25-96,-49 23 32,24 1 32,-48 0 64,0 48 64,0 0-32,-48 49-32,-1 0 32,-47 23 0,23 1 32,-24 24-32,-24 0-32,25-24 32,23 0 64,-24-25-64,25 25 0,23-49 0,1 1-96,24-25-33,-1 0 65,25-24 0,0 0 128,49-24-32,-1-24 0,25-25-32,-1 0 0,25-23 0,0-1 0,24 24 65,-24-24-65,-1 1 64,1-1-96,0 24 32,-24 25-32,-1 0 64,-23-1-32,-25 25 160,0 24-32,-24 0 0,0 24-128,-48 25 32,-1-1 0,-23 49-32,-25-25 0,24 25 32,-48 24-32,24-24 0,1 0 0,-25-1 32,24 1 0,24-24-32,1-25 0,23 1 64,1-1-128,24-24 32,0-24-32,24 0 64,24-24 0,0 0 64,49-49-64,-1 1 32,1-1 0,24 0 64,-1-23-160,25 23 64,-24-24 0,24 25 32,-24-25-32,0 48 0,-25-23-32,1 24 32,-25 23-128,-24 1 32,1 24 32,-25 0 32,0 24 32,-49 49 0,1-1 32,-25 1 0,-24 24-32,1 0 96,-1-1-32,24 1 0,-24-24-32,25-1-32,24-23 128,-1-1-128,25-24-256,0 1 160,24-25 0,0 0 128,48-49 32,1 1-128,23-25 64,1 1 0,23-1 32,1-24 0,0 25 0,24-25-32,-24 24-96,0 1 96,-25-1 64,1 25-64,-25 24-32,0-25-32,-23 49 64,-25 0 0,-25 24-64,1 1 64,-24 47 32,-25 1-64,-23-1 64,-1 1-32,0-1 0,0 25 64,0-24-64,25-25 64,-1 1-32,1-1 160,23-24 32,1 0-128,24-24-31,0 0-162,24-24 65,0 0 32,24-49-64,0 25-32,24-25 96,1-23 0,-1 23-64,0-24 64,1 25 32,-1-25 0,-24 49-32,1-1 0,-1 1-160,-48 24-160,24 24 0,-49 24 159,1 0 65,-49 24 32,24 25 64,-23-1 64,-25 1-32,24 24-32,0-25 96,0 1-32,25-25-64,-1 1 97,25-25-1,24 0 64,0-24-224,24 0 64,0-24 0,24-24 0,24-1-32,25-48 32,23 1 0,-23-25 0,24 24 32,0-24-32,-1 24 0,-23 0 32,-1 25-32,1 23 32,-49 1-64,0 24-64,-24 0 0,-24 48 64,-24 0-65,-1 49 33,-47-1 64,-25 25 0,24 0 32,-24 24-128,-24-25 64,48 1-64,-24 0 64,24-24 64,1-1-32,47-23 0,-23-25 32,47 0-160,1 0-64,0-24 32,24-24 160,0 0-64,48-25 32,1-23 32,-1-1 0,25-24 32,-1 25-96,1-25 64,-25 25-32,25-1 0,-25 0 32,1 49 64,-25-24 0,-24 48-160,0 0 0,-24 0 31,-25 48 1,1 25 0,-49-1 32,25 1 64,-25 24 96,-24-1-31,24-23-1,0 24 0,25-49 0,-1 1 128,25-1 192,-1-24-95,1 0-321,48-24 0,-24 0-160,48-48 160,-24 0-32,48-25 64,1 0-64,23-23 0,-23-1 32,23 0 0,-23 0 0,-1 25 0,0-1 32,1 25 128,-49 24-160,24-1-128,-48 25-161,0 0 129,-25 49 32,-23 23 64,-25 1 32,-24 24 32,24-1 0,-24 1 32,0 0-32,24-24 32,1-1 32,-1 1-96,24-25 128,25-24-32,0 1-192,23-1-128,1-48 128,0 24-32,48-49 96,0 1 64,1-25 0,23 1 0,0-25 0,1 0-33,-1 0 66,25 25-1,-49-1-32,24 1 128,-24 23 352,1 25-320,-25 0-96,0 24-160,-49 24 32,1 0 64,0 25-64,-25 23 128,-24 25-64,0-25 96,1 1-96,-1 24 32,24-49 32,1 25-32,-1-49 97,25 24 31,24-23-32,-1-1-128,1-24-64,24-24 0,0-1 64,24-23 64,25 0-128,-1-49 96,1 24-32,23-24 64,1 1-64,-25 23 0,0 1-64,1 23 64,-25 1 160,0 24 0,0-1-128,-24 1-32,-24 48-64,0 1 32,-24-1 32,-1 48 0,-23-23 32,-1 23-32,1 1 0,-1-1-64,0 1 64,25-25 0,-25 1 0,25-1 64,24-24 160,0 1-96,-1-25-32,1 0-160,24 0 0,0-25 32,24 1 32,1-24 0,23-25-64,0 1 32,1-25 32,23 24 64,-23-23-96,-1 23-32,1 25 64,-1-1 32,-24 1 64,0 24-96,-24-1 32,0 25-160,0 0-64,-24 25 96,-24-1 64,-1 24 32,1 25 0,-25-1-64,1 1 96,23 0-64,-23-25 32,23 24 32,1-23-64,0-25 64,23 0-32,1 0-128,0-24-32,24 0 63,24 0 65,0-48 32,1 0 0,23-25 0,25-24 0,-1 25-64,1-25 64,-1 24 0,1 1 32,0-1-128,-25 25-128,0-1-96,1 25-33,-25 0 193,-24 24 64,0 0 96,0 24 0,-49 0 0,25 25 0,-48 23 96,23 1-32,-23 0-96,-1 23 64,1-23-64,23 0 32,1-25 64,-1 0 97,1-24-97,24 1 32,24-1-128,-24-24-32,48-24 64,-24-1 0,48-47 0,1 24 64,-1-49-128,25 24 64,-1 1 0,-23-1 0,23 25-129,-48-1-63,25 25-64,-25 0 64,0 24 128,-24 0 64,0 24 32,-24 24-96,0 1 64,-25 23 0,25 25-673,-24-24-864,24-1-834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57:27.0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6604 7645 833,'0'0'160,"25"0"-64,-25-24-32,24 0-32,0-1 0,-24 25-32,24-24 32,0 0 0,0 0 0,-24-1 32,25 1 0,-1 0 32,-24 0-31,24 0 31,-24 24-32,24-25 32,-24 25-96,0 0 0,0 0 64,0 0-64,0 25 0,0-1 0,-24 0 0,0 24 0,0 25 0,-25-24-64,25 23 64,-24 1 32,-1-1-32,-23 25 0,23-24 0,1 24 0,-25-25 96,25 25-32,0-24-32,-1-1 32,25-23-64,0-1 0,0 0 0,24-23 32,0-1 0,0-24 0,24 0-32,0-24 0,24-1 0,1-23 0,-1 0 0,25-1 32,-25-23 0,25-1 0,-1 25-32,25-25 0,-24 0 0,-1 1 64,1 23-32,-25-23-32,25 23 0,-25 1 32,1 0 32,-1 23-32,-24 1 0,0 0 0,0 24 65,-24 0-97,0 24 0,-24 0 0,0 25 0,-24-1 0,-1 1 0,1-1 0,-25 25 0,1-1 0,23 1 0,-23-25 0,-1 25 64,25-1-64,0-23 0,-1-1 32,1-24-32,24 1 32,-1-1-32,25-24 0,0 0 0,25-24 0,23-25 0,-24 1 0,25-1 0,23 1 0,-24 0 0,1-25 0,23 25 32,-23-1-32,23 1 0,-23 24 64,-1-25 0,1 25 0,-25 0-64,0 24 0,0-24 64,0 24-32,-24 0 32,0 0-32,-24 24 0,24 0-32,-48 0 0,24 0 0,-25 25 0,1-1 32,-1 1-32,1-1 64,0 0 0,-1 1-32,1-1-32,24-24 0,-25 1 32,25-1-32,24 0 0,-24-24 0,24 24 0,24-48 64,0 24-64,0-48 32,1 23-32,23 1 0,-24-24 0,25-1 64,-1 25-64,0-24 0,1-1 33,-25 25-33,24 0 0,-23 0 0,-1 24 0,0-24 0,-24 24-33,0 0 33,0 24 0,0-24 0,-24 48 0,-25-24 0,25 25 0,-24-25 0,24 24 0,-25 1 33,25-1-1,-24-24 32,23 1-64,1-1 32,0 0-32,24-24 0,0 24 32,0-48 0,0 24-32,24-24 32,25 0-32,-25-1 96,24-23-96,1 24 0,-1-25 0,25 1 0,-1 0 64,-24 23-64,1-23 0,23 24 0,-47 0 0,23-1-64,-24 25 64,0-24 0,-24 24-32,0 24 32,-24 1 0,0-1 32,-24 24-32,-1 1-32,-23 23 32,23-23 32,-23 23 32,-1-23-64,25-1 0,-1 0-32,25 1 32,0-25 0,0-24 0,24 24 32,0-24-32,24-24 32,0 0 0,25 0 32,-1-25 0,25 1-64,-1-25 96,1 25-96,-1-25 0,1 25 32,-1-25-32,1 49 32,-25-24-64,1 23 32,-1 1 0,-24 0 0,0 24-64,-24 0 32,-24 48 32,0-23 0,-24 23 0,-1 25 0,1-1 0,-25-23 0,1 23 32,-1 1-32,1-1 32,-1 1-32,25-25 0,24-23 0,-25 23 0,25-24 0,24-24 0,0 0 32,24-24-32,0 0 32,25-25 0,23 1-32,1 0 0,-1-25 32,1 25-32,0-25 0,-1 25 0,1-1 0,-25 1 0,0 24 0,1-25 0,-25 49 0,0-24-32,0 24 32,-24 0 0,-24 24 0,0 0-32,0 1 32,-25 23 0,1 0 0,-24 25 0,-1-25 0,0 25 0,1-25-32,-25 25 64,24-25-32,1 1 0,24-1 0,-1-24 0,1 1 64,-1-1 0,25-24 32,0 0-96,24 0 32,0 0-32,0-24 0,24-25 0,0 1 0,25-25 0,-1 25 0,1-25 0,-1 25 32,0-25-32,1 25 0,-1-1 0,0 1 0,-23 24 0,-1 0 0,-24-1-64,0 25 0,0 0-32,-24 0 64,-25 25-32,-23 23 64,-1-24 0,1 49 0,-1-25 0,0 1 0,1 23 0,-1-23 0,1-25 0,23 24 32,1-24 32,24 1-32,0-25-64,24 0 64,0-25-32,24-23 0,24 0 0,0-25 0,1 25 0,23-25-32,1 0-32,-25 1 64,25-1 0,0 25 0,-25-1 0,-24 1 0,24 24 64,-23 0 32,-25 24-96,0-25 32,0 50-96,-49-25 64,25 24 32,-24 24 32,-25-24-64,1 25-64,-1-1 64,0 25 0,1-25 0,-1-24 64,25 25-64,0-25 32,-1 0 0,25-24-32,24-24 0,0 0 33,0 0-33,24-25 0,25 1 0,-1-25 0,24 1-33,-23-1 1,23 0 32,1 1 32,-25-25-32,25 49 0,-25-25 0,-23 24 0,-1 25 161,0 0-65,-24 0-64,0 24-32,-24 0 32,-25 24-32,1 24 0,0 1 0,-25 24 0,-24-1 0,0 1 0,25-1 0,-25 1 0,0 0 0,25-25 0,-1 0 0,25 1 0,-1-25 32,25-24-32,0 24 0,24-48-32,0 0 32,24 0 0,25-25 0,-1 1 0,25-25 0,-25 1 0,25-1-64,-1 0 64,1-23 32,-1 47-64,-23-24 32,-1 25 32,-24 24 0,0 0 32,-24-1-32,0 25 0,-24 0-32,-24 49 0,-1-25-32,-23 49 64,-1-25-32,1 25 0,-25-1 0,24-23 32,1-1-96,-1 25 32,1-49 32,23 24 0,1-23-160,0-1-193,-1 0-159,25 0-225,24-24-256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6:30:32.599"/>
    </inkml:context>
    <inkml:brush xml:id="br0">
      <inkml:brushProperty name="width" value="0.13333" units="cm"/>
      <inkml:brushProperty name="height" value="0.13333" units="cm"/>
      <inkml:brushProperty name="color" value="#004F8B"/>
    </inkml:brush>
  </inkml:definitions>
  <inkml:trace contextRef="#ctx0" brushRef="#br0">0 97 1089,'0'0'224,"0"0"-64,0 0 33,0 0-65,0 0 0,0 0-32,0 0-64,0 0 64,0 0-32,0 0 0,0 0 64,0 0 0,0 0 65,0 0 31,0 0 64,0 0 32,0 0 1,0 0 95,0 0 0,0 0-95,0 0-1,0 0 64,0 0-95,0 0 31,0 0-160,0 0 0,0 0 0,0 0 1,0 0-97,0 0-32,0 0 32,0 0-64,0 0 0,0 0 64,0 0-32,24 0-64,-24-24 32,0 24 0,24 0 0,-24 0 0,25 0 0,-25-24 64,24 24-128,-24 0 96,24 0-32,0 0 0,0-24 0,1 24 32,-25 0-32,24 0-64,24 0 64,-24 0 0,1-25 64,-1 25-32,0 0-32,24 0-32,-24 0 32,25 0 32,-25 0 0,0 0-32,25 0-32,-25 0 64,24 0-32,-24 0 32,25 0-32,-1 0-32,-24 0 32,25 0 32,-1 0-32,-24 0 32,25 0-32,-1 0 0,0 0 0,-23 0 0,23 0 32,0 0-64,1 0 64,-1 25-32,1-25 0,-1 0 0,0 24 0,1-24 0,-1 0 64,1 0-64,-1 24 0,0-24 0,1 0 0,-1 24 32,0-24 0,1 24-32,-1-24 0,1 25 64,23-25-32,-23 24-32,-1-24-32,0 24 32,1-24 96,23 24-64,-23 0 0,-1 0-32,0-24 64,1 25-64,-1-1 0,1 0 0,-1 0 97,0 0-65,1 1 32,-1-25-64,1 24 64,-25 0-64,24 0 0,0 25 96,-23-25-32,23 0-64,0 0 96,-23 0-32,23 1-32,-24 23 32,25-24-64,-25 0 32,24 25 32,-24-25-64,25 0 0,-25 24 64,0-23-32,25-1 32,-1 24 96,-24-24-128,24 1 1,-23 23 95,23-24-128,0 25 0,-23-25 0,23 0 0,-24 24 32,25-24 0,-25 1-96,24-1-321,-24 0-351,25 0-353,-25-24-641,0 24-352</inkml:trace>
  <inkml:trace contextRef="#ctx0" brushRef="#br0" timeOffset="1622.1427">3822 702 1217,'0'0'288,"0"0"-63,0 0-65,0 0 0,0 0-64,0 0 0,0 0-32,0 0 64,0 0-64,0 0 32,0-25 33,0 25 31,0 0 32,0 0-32,0 0 128,0 0-31,0 0 63,0 0 0,0 0-32,0 0 33,0 0 31,0 0-96,0 0-31,0 0-97,0 0-32,0 0-32,0 0 0,0 0-32,0 0-64,0 0 0,0 0 32,0 25 64,0-25-64,24 0 32,-24 24-32,25 0 0,-25 0 0,24 0 0,0 25 0,0-1 32,0-24 0,1 25 0,23-1-32,-24 1 0,0-1 32,1-24-32,-1 25 0,0-25 32,24 24 0,-23-24-32,-1 25 0,-24-25 0,24 24 64,0-23-32,0-1-32,-24 0 96,25 0-64,-25 0 32,24 1-32,-24-25 65,24 24-33,-24 0-64,0-24 96,0 0-64,24 24 64,-24-24-96,0 0 96,0 0 64,0 0 0,0 0 32,0 0 1,0 0 63,0 0-32,0 0-32,0 0-64,0 0 64,0 0-95,0 0-1,0 0 64,0 0 32,0 0-32,0 0 64,0 0 1,0 0 159,0 0-128,0 0 0,0 0 33,0 0-129,0 0 0,0 24-96,-24-24-32,0 0 32,0 25-32,-1-25-96,-23 24 64,0 0 0,-1-24 32,1 24 64,-25 25-128,1-25-32,23 0 128,-23 25 0,-1-25-256,25 0-705,-1 0-993,1 0-1024,24 1-3108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6:31:28.949"/>
    </inkml:context>
    <inkml:brush xml:id="br0">
      <inkml:brushProperty name="width" value="0.13333" units="cm"/>
      <inkml:brushProperty name="height" value="0.13333" units="cm"/>
      <inkml:brushProperty name="color" value="#66CC00"/>
    </inkml:brush>
  </inkml:definitions>
  <inkml:trace contextRef="#ctx0" brushRef="#br0">3750 0 1441,'-25'0'385,"25"0"-161,0 0-32,0 24-32,0-24-32,0 0-64,0 0-32,0 0 1,0 0-1,0 0-32,0 0 32,0 0 0,0 0 64,0 0-32,0 24 0,0-24 64,0 0-32,0 25-32,0-25-32,0 0 64,0 24-32,0-24 64,0 24 1,0-24-1,0 24 32,0 0-32,0 1 32,-24-1-32,0 24-64,0 0 64,0-23 0,-1 23 65,-23 0-33,24 1 0,-25 23 32,-23-23 96,23-1-63,-23 25-33,-1-1 32,1 1-64,-25-1 0,24 25-64,-23-24-64,-1 24 33,0-1-65,0-23 32,-24 24-32,25-1 64,-1-23-64,-24 24 32,24-25-32,0 1 0,1-1 32,-1 1-32,0 0 0,0-1-64,1-23 0,23-1-193,0 0-63,1 1-64,24-25-161,-25 24-192,25-24-223,23-24-130,1 25-95</inkml:trace>
  <inkml:trace contextRef="#ctx0" brushRef="#br0" timeOffset="885.423">4621 1089 1345,'0'0'289,"24"0"-129,-24 0 0,0 0 32,0 0 0,0 0 64,0 0 1,0 0 31,0 0-32,0 0 65,0 0-1,0 0 0,0 0-96,-24 0 1,0 0-1,24 0-96,-24 0 0,-1 0-32,1 0-32,0 24-64,0-24 0,-25 24 32,1 0 0,0 0-64,-1 1 32,1-1 0,-25 0 0,1 24 0,-1 1 32,1-1 32,-1 0-32,-24 1 0,0 23 32,1 1 97,-1-25-65,-24 25 0,0-1 0,24 1 0,-24 0-96,0-1 32,0 25 64,0-24 0,0 23-96,0-23 0,0 24 32,25-25-64,-25 25-32,24-24 64,0 23 64,0-23-32,0-1-96,25-23 64,-1 23-224,1-23-96,23-1-225,1 1-224,24-25-160,-25 0-96,25 0-32</inkml:trace>
  <inkml:trace contextRef="#ctx0" brushRef="#br0" timeOffset="2248.397">968 1741 1954,'0'0'352,"0"0"-128,0 0-95,0 0-97,0 0 0,0 0 0,0 0 0,0 0 32,0 0-32,0 0 64,0 0 32,0 25 32,0-25 0,0 24 64,-25 0 33,25 24-33,-24-23-32,0 23 32,0 0 33,24 1-97,-49 23 0,25-23-32,0 23 0,0 1 0,-24-25-32,23 25-32,-23 0-32,0-1 64,23 1 1,-23-1-33,0 25-32,-1-24 0,1-1-32,-1-23 96,1 23-64,0 1 32,24-25-64,-25 1 32,25-1-32,0 1 32,0-25-32,-1 0 0,1 0 0,24 0 32,-24-24-32,24 0 96,0 0-64,0 0 32,0 0-32,0 25 96,0-25 0,0 0 1,0 0 31,0 0-32,0 0 96,0 0-32,0 0 0,0 0 65,0 0-65,0 0-96,0 0-32,0 0 32,0 0 0,0 0-32,0 0-32,0 0 0,0 0 0,0 0 0,24 0 0,-24 0-32,0 0 0,24 0 64,1 0-64,-25 0 32,24 0 0,0 0 97,24 0-97,-23-25-32,23 25 64,0 0-64,1-24 64,-1 24-64,25 0 0,-25 0 32,25 0 128,-25 0 64,25 0 32,-1 0-192,1 0 65,-1 0 63,1 0 0,-25 0-32,25 0-64,-1 24 32,1-24-32,-1 25 0,-23-25-31,23 24-1,1-24-32,-25 24 0,1-24 0,-1 24 32,1 0 0,-1-24 96,0 0-32,-24 25 0,1-25 0,-1 0-64,0 24 97,0-24-97,-24 0 0,24 0 32,-24 24 0,0-24-32,0 0 0,0 0 32,0 0-128,0 0 128,0 0-128,0 0-32,0 0-192,0 0-417,0 0-512,0 0-384,0 0-321,0 0-224,0 0-64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6:31:38.174"/>
    </inkml:context>
    <inkml:brush xml:id="br0">
      <inkml:brushProperty name="width" value="0.13333" units="cm"/>
      <inkml:brushProperty name="height" value="0.13333" units="cm"/>
      <inkml:brushProperty name="color" value="#E71224"/>
    </inkml:brush>
  </inkml:definitions>
  <inkml:trace contextRef="#ctx0" brushRef="#br0">0 0 705,'0'0'192,"0"0"-64,0 0-64,0 0 0,0 0 0,0 0 32,0 0 32,0 0 0,0 25 1,0-25-1,0 0 0,0 0-32,0 0 32,0 0-32,0 0 64,0 0-32,0 0 1,0 0-33,0 0 0,25 0 0,-25 0-32,0 0 0,0 0 32,0 0-64,24 0 64,-24 0 0,0 0-32,0 0 96,0 0 33,24 0 31,-24 0-64,0 24 64,24-24 32,-24 0 97,0 0-97,24 24-32,-24-24-32,0 0 1,25 24-65,-1-24-32,-24 24 0,24-24-32,-24 25 0,24-25-32,0 24-32,0 0 32,-24-24 64,25 24 0,-1 0 0,0-24-32,0 24 0,0 1 33,1-25 95,-1 24-96,0 0 64,0-24-96,0 24 32,1 0 64,-1 1-128,24-25 128,-24 24-31,1 0-129,23 0 128,-24 0-96,24 1 128,-23-25-64,23 24 0,0 0-96,-23 0 64,23 0-32,0 1 32,1-1 32,-1 0 0,-24 0-32,25 0 1,-1-24-33,-24 24-32,25 1 128,-1-1-64,0 0 32,1-24 64,-1 24-96,1 0 64,23 1 32,-23-25-64,-1 24 33,0 0-1,1 0 32,-1-24-32,0 24 32,25 1 0,-25-25-32,1 24-32,23 0-64,-23-24 65,-1 24-161,0-24 160,25 24-96,-25-24 64,25 0-64,-25 25 32,1-25 0,23 0 0,-23 24 32,23-24 0,-23 0-32,23 0 0,1 0 0,-25 24 0,25-24 64,-25 0 0,25 0 96,-1 0-64,-23 0-63,23 0-33,1 24 32,-25-24-32,25 24 0,-1-24 0,-23 0-32,23 0 32,1 0 32,-1 0-32,-23 0 64,23 0-96,1 0 0,-25 0 32,25 0-32,-25 0 32,25 24-96,-25-24-96,25 0-321,-1 0-223,-23 25-129,23-25-224,-23 24-32,23 0-160,-23-24-193,-1 24-63,0 0 64</inkml:trace>
  <inkml:trace contextRef="#ctx0" brushRef="#br0" timeOffset="3643.5899">4839 799 2178,'0'0'224,"-24"0"-32,24 0-31,0 0-33,0 0-96,0 0 0,0 0-32,-24 0 64,24 0 0,0 0 32,0-25 96,0 25 96,0 0 1,0 0 63,0 0-64,0 0 1,0 0 31,0 0-128,0 0-64,0 0 0,0 0-96,0 0 32,0 0-32,0 0 0,0 0 1,0 0-33,24 25 32,-24-25 64,0 24-64,24-24 64,0 24-64,-24 0 32,24 0 32,1 25-64,-1-25 32,0 0 0,0 25-32,1-25 0,-1 24 32,0-23 0,24-1 0,-23 24-64,23-24 96,-24 1-32,25-1-31,-25 0-33,0-24 0,0 24 0,0-24 32,1 24-32,-1-24-32,0 25 32,0-25 0,-24 0 32,24 0 0,-24 24-32,0-24 128,0 0 64,0 0-32,0 0 160,0 0-63,0 0-1,0 0 160,0 0-128,0 0 1,0 0-1,0 0 32,0 0 1,0 0-33,0 0-32,0 0 0,0 0 1,0 0-65,0 0-64,0 0 64,0 0-64,0 0-64,0 0 64,0 0-160,0 0 96,0 0-32,0 0 97,0 0 63,0 0-64,0 0 128,0 0 32,0 0 65,0 0-1,0 0-32,0 0 1,0 0-65,0 0-64,0 0-160,0 0 32,-24 0 32,24 0-96,-24 24-64,0-24 0,0 0 192,-1 24-128,-23-24-32,24 24 32,-25 1 32,1-1-96,0 0 128,-1 0-32,1 25 32,-1-25-96,-23 24 32,23 1 0,1-25 0,-25 24 0,25 1 0,-1-1 32,1-24-96,0 25-64,23-25 32,-23 0-288,24 0-513,0 0-384,-1-24-545,25 25-416,0-25-160,0 0-1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70F9-3FA9-4B9E-B313-CB490FCD4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52282-DE98-4575-A03D-E6F6168B6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6322-BC8D-4DB4-A07F-9F46B032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A330C5-558C-47AA-A246-D55F3A1E5418}" type="datetimeFigureOut">
              <a:rPr lang="fr-FR" smtClean="0"/>
              <a:pPr/>
              <a:t>20/11/2017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F3E92-9302-4E62-AB84-2C74FD5A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DD592-0BD4-4E7D-B561-D729D0E3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BD-C133-4B0F-AB8A-055B78AA922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974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4C01-202F-4DC0-AEB2-B25FA7CF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A5072-C51C-4346-8FB8-9C3232F92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3DDB7-D1D7-4D0A-8FD0-61EBC022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30C5-558C-47AA-A246-D55F3A1E5418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A8812-E48B-44D2-A46E-6241C3AE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36F9C-E309-48AA-A179-6DAC55AD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BD-C133-4B0F-AB8A-055B78AA9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03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4889D9-C79E-4E2F-9B44-61684C07B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2C51F-92DA-4BC3-8D8B-B3866A1CA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A8039-2166-4AD2-B56B-C06B4A648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30C5-558C-47AA-A246-D55F3A1E5418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A59D8-3C47-49CE-A641-4FF77313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598A4-D658-473E-B945-10F7A9F6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BD-C133-4B0F-AB8A-055B78AA9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65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B196-E7D1-4863-8C32-6C34FC6F1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8" y="0"/>
            <a:ext cx="3486806" cy="515007"/>
          </a:xfrm>
          <a:solidFill>
            <a:srgbClr val="F35B2B"/>
          </a:solidFill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Chess Recognition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F6B55-2FC8-4688-8387-4062057CD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775E-0A54-421D-9248-085A36BF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56351"/>
            <a:ext cx="3026979" cy="501650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fld id="{31A330C5-558C-47AA-A246-D55F3A1E5418}" type="datetimeFigureOut">
              <a:rPr lang="fr-FR" smtClean="0"/>
              <a:pPr/>
              <a:t>20/11/2017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0D7B8-7262-45F8-9AD5-49D69C85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50164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fr-FR"/>
              <a:t>Le Ha Quang – X2015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71030-30D1-4003-A030-0E169866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145" y="6356351"/>
            <a:ext cx="2900855" cy="501650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fld id="{BE4127BD-C133-4B0F-AB8A-055B78AA922F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814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3250-FC54-4F50-B6CF-0A68622B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C9C10-2EE5-4461-B8F3-418A2F805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A6FF6-0D22-4583-8A6C-2DEC21AB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30C5-558C-47AA-A246-D55F3A1E5418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9315D-9B42-4C82-9F56-5B97B983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3D49-097B-49C3-84B2-66225C6E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BD-C133-4B0F-AB8A-055B78AA9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022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2BA3-A58A-401E-BDF1-0A792B1B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B648-96C5-4908-BCE3-52807A597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F8895-538F-4575-A666-C7478E50D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63BC6-01A2-423D-8A6B-0E5BE8B3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30C5-558C-47AA-A246-D55F3A1E5418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E0AB4-FAD8-4B9A-AD5E-3486A64C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79A0D-BFFC-4DDF-9818-BA186A28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BD-C133-4B0F-AB8A-055B78AA9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99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5418-338B-4934-8B22-685DD022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67A87-9A7B-472C-8640-1BB94645F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F523A-E860-4171-8027-4FE93B63C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26997-D383-46DE-A748-C6A018486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55AD07-6AD8-4258-9E46-5453E0F5D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7B573C-7014-4712-9DD1-4A6DF004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30C5-558C-47AA-A246-D55F3A1E5418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5350D-4E0E-4644-AB03-0F58B2AB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EA04F-D818-4BA6-883F-C5CA60F8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BD-C133-4B0F-AB8A-055B78AA9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03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9A753-34B2-4EBB-8657-671F730F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032C2-28EC-4614-983A-9E0A19028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30C5-558C-47AA-A246-D55F3A1E5418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1C440-9FD8-4761-9227-959FBFA2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44D4E-4033-4288-A3E9-5AF27ACD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BD-C133-4B0F-AB8A-055B78AA9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27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35F63-92FC-4418-A669-93FBD33F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30C5-558C-47AA-A246-D55F3A1E5418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99FA2-B15A-4AC9-A977-E350907B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0C05B-29DE-4599-9964-8697A8CA7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BD-C133-4B0F-AB8A-055B78AA9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78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1378-0EC5-4C1D-A560-72B3E06BD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7A29-3DF8-4593-9550-EC53EBEEA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CA9B7-7CA4-4EF2-8C3C-F84F4BA40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48768-A604-48C8-99DD-5090B6FB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30C5-558C-47AA-A246-D55F3A1E5418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DCDB5-183D-4728-9A34-848C2F57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5F7E5-0C94-44DF-99B2-AAD67ECA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BD-C133-4B0F-AB8A-055B78AA9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95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73AB-ADFB-4A74-AE38-ECC20A1FA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3615F7-D56C-47FD-A669-81B5E58BB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2F675-D7A4-49FA-B781-FE9F7D3C7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07A1B-F5E2-4734-AFBD-66F6C0D6F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30C5-558C-47AA-A246-D55F3A1E5418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43463-B2D4-436F-A6A2-E8032A897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D3C85-C2FE-4A0B-A747-15A230A0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BD-C133-4B0F-AB8A-055B78AA9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179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5F89D4-CB56-45E3-AA8B-66491B293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9DFAC-E50F-40CA-AEC1-DA6697CE0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41B1-879B-49CA-A4E9-C0D13D756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330C5-558C-47AA-A246-D55F3A1E5418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B9E33-AB33-41FE-AD6E-3F63FC8B9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87959-4429-4095-9EC4-900EA0EBD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127BD-C133-4B0F-AB8A-055B78AA9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31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2" Type="http://schemas.openxmlformats.org/officeDocument/2006/relationships/image" Target="../media/image1.jp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6.png"/><Relationship Id="rId4" Type="http://schemas.openxmlformats.org/officeDocument/2006/relationships/image" Target="../media/image3.jp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customXml" Target="../ink/ink10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16.png"/><Relationship Id="rId5" Type="http://schemas.openxmlformats.org/officeDocument/2006/relationships/image" Target="../media/image13.jpg"/><Relationship Id="rId15" Type="http://schemas.openxmlformats.org/officeDocument/2006/relationships/image" Target="../media/image18.png"/><Relationship Id="rId10" Type="http://schemas.openxmlformats.org/officeDocument/2006/relationships/customXml" Target="../ink/ink9.xml"/><Relationship Id="rId4" Type="http://schemas.openxmlformats.org/officeDocument/2006/relationships/image" Target="../media/image12.jpg"/><Relationship Id="rId9" Type="http://schemas.openxmlformats.org/officeDocument/2006/relationships/image" Target="../media/image15.png"/><Relationship Id="rId1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2.png"/><Relationship Id="rId12" Type="http://schemas.openxmlformats.org/officeDocument/2006/relationships/customXml" Target="../ink/ink16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23.png"/><Relationship Id="rId14" Type="http://schemas.openxmlformats.org/officeDocument/2006/relationships/customXml" Target="../ink/ink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439B-7A69-43A2-A751-0D6327CC4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301" y="376602"/>
            <a:ext cx="5221397" cy="744514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Visual Chess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7CEDB-84ED-4676-AF4B-667E4280A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0444" y="6399411"/>
            <a:ext cx="3971109" cy="450669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Ha Quang – X2015</a:t>
            </a:r>
          </a:p>
        </p:txBody>
      </p:sp>
      <p:pic>
        <p:nvPicPr>
          <p:cNvPr id="5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CDDE45B-09DF-44C2-8F1C-BAD75931E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585" y="1751469"/>
            <a:ext cx="2859153" cy="2859153"/>
          </a:xfrm>
          <a:prstGeom prst="rect">
            <a:avLst/>
          </a:prstGeom>
        </p:spPr>
      </p:pic>
      <p:pic>
        <p:nvPicPr>
          <p:cNvPr id="31" name="Picture 30" descr="A picture containing object, indoor, chessman&#10;&#10;Description generated with very high confidence">
            <a:extLst>
              <a:ext uri="{FF2B5EF4-FFF2-40B4-BE49-F238E27FC236}">
                <a16:creationId xmlns:a16="http://schemas.microsoft.com/office/drawing/2014/main" id="{8A7D192C-DB90-49B4-B8F5-E973A54E2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76" y="1934349"/>
            <a:ext cx="3913839" cy="25472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D1A3C34-B3A1-40DD-B2DE-3AB3C60EAF41}"/>
              </a:ext>
            </a:extLst>
          </p:cNvPr>
          <p:cNvSpPr txBox="1"/>
          <p:nvPr/>
        </p:nvSpPr>
        <p:spPr>
          <a:xfrm>
            <a:off x="801188" y="5218093"/>
            <a:ext cx="6174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00"/>
                </a:solidFill>
              </a:rPr>
              <a:t>TWO SUB PATTERN-RECOGNITION PROBLEMS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FC5FB5-D11C-48EF-A363-BB9E61296B27}"/>
              </a:ext>
            </a:extLst>
          </p:cNvPr>
          <p:cNvSpPr txBox="1"/>
          <p:nvPr/>
        </p:nvSpPr>
        <p:spPr>
          <a:xfrm>
            <a:off x="8008585" y="4908812"/>
            <a:ext cx="2629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FF00"/>
                </a:solidFill>
              </a:rPr>
              <a:t>CHESSBOARD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FF00"/>
                </a:solidFill>
              </a:rPr>
              <a:t>CHESS PIECES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BDD41C3-283C-428A-A555-772844D07DCE}"/>
                  </a:ext>
                </a:extLst>
              </p14:cNvPr>
              <p14:cNvContentPartPr/>
              <p14:nvPr/>
            </p14:nvContentPartPr>
            <p14:xfrm>
              <a:off x="6736825" y="5127888"/>
              <a:ext cx="1271760" cy="2616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BDD41C3-283C-428A-A555-772844D07D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4709" y="5085729"/>
                <a:ext cx="1355272" cy="345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0C292E0-A8EF-4C60-B5C8-C5104D8B451A}"/>
                  </a:ext>
                </a:extLst>
              </p14:cNvPr>
              <p14:cNvContentPartPr/>
              <p14:nvPr/>
            </p14:nvContentPartPr>
            <p14:xfrm>
              <a:off x="6702025" y="5508363"/>
              <a:ext cx="1306560" cy="278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0C292E0-A8EF-4C60-B5C8-C5104D8B45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0273" y="5466567"/>
                <a:ext cx="1390425" cy="362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8350F6F-A5FC-4C73-B4B1-DA5F833D839C}"/>
                  </a:ext>
                </a:extLst>
              </p14:cNvPr>
              <p14:cNvContentPartPr/>
              <p14:nvPr/>
            </p14:nvContentPartPr>
            <p14:xfrm>
              <a:off x="5730240" y="2708366"/>
              <a:ext cx="1498320" cy="801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8350F6F-A5FC-4C73-B4B1-DA5F833D83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06120" y="2684253"/>
                <a:ext cx="1545840" cy="848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95ED08B-41F2-4270-B4FF-01A4CC26C50A}"/>
                  </a:ext>
                </a:extLst>
              </p14:cNvPr>
              <p14:cNvContentPartPr/>
              <p14:nvPr/>
            </p14:nvContentPartPr>
            <p14:xfrm>
              <a:off x="1846114" y="5111863"/>
              <a:ext cx="4728960" cy="5488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95ED08B-41F2-4270-B4FF-01A4CC26C50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10114" y="5039879"/>
                <a:ext cx="4800600" cy="692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6485E6C-0571-43EA-BE8C-D7F4FCA52F07}"/>
                  </a:ext>
                </a:extLst>
              </p14:cNvPr>
              <p14:cNvContentPartPr/>
              <p14:nvPr/>
            </p14:nvContentPartPr>
            <p14:xfrm>
              <a:off x="801154" y="5103223"/>
              <a:ext cx="1471920" cy="5402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6485E6C-0571-43EA-BE8C-D7F4FCA52F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5166" y="5031239"/>
                <a:ext cx="1543537" cy="683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8DB2E06-BC95-46F5-8A36-598A202CC85C}"/>
                  </a:ext>
                </a:extLst>
              </p14:cNvPr>
              <p14:cNvContentPartPr/>
              <p14:nvPr/>
            </p14:nvContentPartPr>
            <p14:xfrm>
              <a:off x="3387634" y="5216263"/>
              <a:ext cx="705600" cy="4879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8DB2E06-BC95-46F5-8A36-598A202CC8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51634" y="5144298"/>
                <a:ext cx="777240" cy="6314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77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4ED55771-C2DB-4477-89F7-58ABF2C0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Chessboard</a:t>
            </a:r>
            <a:r>
              <a:rPr lang="fr-FR" dirty="0"/>
              <a:t> Recognition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714433-324A-4B90-BC6F-0DA5692A4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04" y="994535"/>
            <a:ext cx="3669592" cy="2293494"/>
          </a:xfrm>
          <a:prstGeom prst="rect">
            <a:avLst/>
          </a:prstGeom>
        </p:spPr>
      </p:pic>
      <p:pic>
        <p:nvPicPr>
          <p:cNvPr id="34" name="Picture 33" descr="A picture containing indoor, wooden, floor, cabinet&#10;&#10;Description generated with high confidence">
            <a:extLst>
              <a:ext uri="{FF2B5EF4-FFF2-40B4-BE49-F238E27FC236}">
                <a16:creationId xmlns:a16="http://schemas.microsoft.com/office/drawing/2014/main" id="{A149CE06-D443-4012-9C60-8CAF883A0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77" y="772158"/>
            <a:ext cx="3669592" cy="2293496"/>
          </a:xfrm>
          <a:prstGeom prst="rect">
            <a:avLst/>
          </a:prstGeom>
        </p:spPr>
      </p:pic>
      <p:pic>
        <p:nvPicPr>
          <p:cNvPr id="36" name="Picture 35" descr="A picture containing object, indoor, floor&#10;&#10;Description generated with very high confidence">
            <a:extLst>
              <a:ext uri="{FF2B5EF4-FFF2-40B4-BE49-F238E27FC236}">
                <a16:creationId xmlns:a16="http://schemas.microsoft.com/office/drawing/2014/main" id="{A04DBF6D-6C39-4F12-94D7-27D5C007F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03" y="3766855"/>
            <a:ext cx="2516166" cy="2711413"/>
          </a:xfrm>
          <a:prstGeom prst="rect">
            <a:avLst/>
          </a:prstGeom>
        </p:spPr>
      </p:pic>
      <p:pic>
        <p:nvPicPr>
          <p:cNvPr id="38" name="Picture 37" descr="A picture containing floor, indoor, cabinet&#10;&#10;Description generated with high confidence">
            <a:extLst>
              <a:ext uri="{FF2B5EF4-FFF2-40B4-BE49-F238E27FC236}">
                <a16:creationId xmlns:a16="http://schemas.microsoft.com/office/drawing/2014/main" id="{6ED559CC-D476-475C-9E13-69C9E53D2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448" y="4005945"/>
            <a:ext cx="3495140" cy="21844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078E3F5-33F3-432C-87C5-951C771989CD}"/>
                  </a:ext>
                </a:extLst>
              </p14:cNvPr>
              <p14:cNvContentPartPr/>
              <p14:nvPr/>
            </p14:nvContentPartPr>
            <p14:xfrm>
              <a:off x="4667794" y="1497737"/>
              <a:ext cx="1594080" cy="723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078E3F5-33F3-432C-87C5-951C771989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3674" y="1473973"/>
                <a:ext cx="1641960" cy="770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687E407-2A97-407A-8B55-8F633C499646}"/>
                  </a:ext>
                </a:extLst>
              </p14:cNvPr>
              <p14:cNvContentPartPr/>
              <p14:nvPr/>
            </p14:nvContentPartPr>
            <p14:xfrm>
              <a:off x="4850674" y="3065417"/>
              <a:ext cx="1672560" cy="13069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687E407-2A97-407A-8B55-8F633C4996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26554" y="3041295"/>
                <a:ext cx="1720440" cy="1354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A64892F-C07C-41A4-8232-55D2FDFF2438}"/>
                  </a:ext>
                </a:extLst>
              </p14:cNvPr>
              <p14:cNvContentPartPr/>
              <p14:nvPr/>
            </p14:nvContentPartPr>
            <p14:xfrm>
              <a:off x="4867954" y="4606697"/>
              <a:ext cx="1968720" cy="7581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A64892F-C07C-41A4-8232-55D2FDFF24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44195" y="4582937"/>
                <a:ext cx="2016237" cy="80604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785FE4E-3019-418D-BEBB-295C7225EB41}"/>
              </a:ext>
            </a:extLst>
          </p:cNvPr>
          <p:cNvSpPr txBox="1"/>
          <p:nvPr/>
        </p:nvSpPr>
        <p:spPr>
          <a:xfrm>
            <a:off x="4667794" y="466426"/>
            <a:ext cx="4467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Canny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Detector + </a:t>
            </a: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HoughLine</a:t>
            </a:r>
            <a:endParaRPr lang="fr-FR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F58245-7466-41E3-A8CE-F2317AF0D5FD}"/>
              </a:ext>
            </a:extLst>
          </p:cNvPr>
          <p:cNvSpPr txBox="1"/>
          <p:nvPr/>
        </p:nvSpPr>
        <p:spPr>
          <a:xfrm>
            <a:off x="2400827" y="3198167"/>
            <a:ext cx="3445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Compute</a:t>
            </a:r>
            <a:r>
              <a:rPr lang="fr-F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Homography</a:t>
            </a:r>
            <a:endParaRPr lang="fr-FR" sz="2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BCED73C-88DA-444B-BAF4-E372F1AA8A8A}"/>
              </a:ext>
            </a:extLst>
          </p:cNvPr>
          <p:cNvSpPr txBox="1"/>
          <p:nvPr/>
        </p:nvSpPr>
        <p:spPr>
          <a:xfrm>
            <a:off x="4885371" y="5275506"/>
            <a:ext cx="1668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Take</a:t>
            </a:r>
            <a:r>
              <a:rPr lang="fr-F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Inversed</a:t>
            </a:r>
            <a:endParaRPr lang="fr-FR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3AA74F3-FD51-46FB-B228-96CDE9CB6DBF}"/>
                  </a:ext>
                </a:extLst>
              </p14:cNvPr>
              <p14:cNvContentPartPr/>
              <p14:nvPr/>
            </p14:nvContentPartPr>
            <p14:xfrm>
              <a:off x="4719874" y="478937"/>
              <a:ext cx="4058400" cy="3746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3AA74F3-FD51-46FB-B228-96CDE9CB6D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83876" y="407029"/>
                <a:ext cx="4130036" cy="51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B9887E2-E403-4DFF-BAA8-1BB5B6F7C1DA}"/>
                  </a:ext>
                </a:extLst>
              </p14:cNvPr>
              <p14:cNvContentPartPr/>
              <p14:nvPr/>
            </p14:nvContentPartPr>
            <p14:xfrm>
              <a:off x="2447074" y="3195977"/>
              <a:ext cx="3239760" cy="4704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B9887E2-E403-4DFF-BAA8-1BB5B6F7C1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11081" y="3124050"/>
                <a:ext cx="3311387" cy="6138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59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C4B3-E1DB-4753-9DD6-855E9D874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Piece Recognition</a:t>
            </a:r>
          </a:p>
        </p:txBody>
      </p:sp>
      <p:pic>
        <p:nvPicPr>
          <p:cNvPr id="5" name="Content Placeholder 4" descr="A picture containing chessman, object, indoor, sitting&#10;&#10;Description generated with very high confidence">
            <a:extLst>
              <a:ext uri="{FF2B5EF4-FFF2-40B4-BE49-F238E27FC236}">
                <a16:creationId xmlns:a16="http://schemas.microsoft.com/office/drawing/2014/main" id="{82E54966-99F1-4262-9F4F-E82B26134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48" y="1045029"/>
            <a:ext cx="4272372" cy="2136186"/>
          </a:xfrm>
        </p:spPr>
      </p:pic>
      <p:pic>
        <p:nvPicPr>
          <p:cNvPr id="7" name="Picture 6" descr="A statue of a person&#10;&#10;Description generated with high confidence">
            <a:extLst>
              <a:ext uri="{FF2B5EF4-FFF2-40B4-BE49-F238E27FC236}">
                <a16:creationId xmlns:a16="http://schemas.microsoft.com/office/drawing/2014/main" id="{B2936A46-DCC8-45B2-B90D-AD552EF68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10" y="4032068"/>
            <a:ext cx="2551038" cy="236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5AE06-00A7-4F20-AE62-58A042B11FAC}"/>
              </a:ext>
            </a:extLst>
          </p:cNvPr>
          <p:cNvSpPr txBox="1"/>
          <p:nvPr/>
        </p:nvSpPr>
        <p:spPr>
          <a:xfrm>
            <a:off x="6096000" y="523716"/>
            <a:ext cx="7006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Ideas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Neural Network for Pattern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Calculate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similarity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directly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using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(for ex. Fourier)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descriptors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77894-B197-411B-83E5-1F9E0826579A}"/>
              </a:ext>
            </a:extLst>
          </p:cNvPr>
          <p:cNvSpPr txBox="1"/>
          <p:nvPr/>
        </p:nvSpPr>
        <p:spPr>
          <a:xfrm>
            <a:off x="2316480" y="4110446"/>
            <a:ext cx="4028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Lack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of fiable large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dataset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Hardly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piece-detached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images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8CFB6CB-929C-4A94-A7D9-118D03EF7B45}"/>
                  </a:ext>
                </a:extLst>
              </p14:cNvPr>
              <p14:cNvContentPartPr/>
              <p14:nvPr/>
            </p14:nvContentPartPr>
            <p14:xfrm>
              <a:off x="4911634" y="5381897"/>
              <a:ext cx="2090160" cy="627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8CFB6CB-929C-4A94-A7D9-118D03EF7B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7518" y="5357772"/>
                <a:ext cx="2137672" cy="675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0D7B669-E1E6-4354-B71D-404D89C84454}"/>
                  </a:ext>
                </a:extLst>
              </p14:cNvPr>
              <p14:cNvContentPartPr/>
              <p14:nvPr/>
            </p14:nvContentPartPr>
            <p14:xfrm>
              <a:off x="4388914" y="4510937"/>
              <a:ext cx="1907520" cy="357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0D7B669-E1E6-4354-B71D-404D89C844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3276" y="4438961"/>
                <a:ext cx="1979155" cy="500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D893D5E-9EF8-4E13-B29B-2E56AC36B85F}"/>
                  </a:ext>
                </a:extLst>
              </p14:cNvPr>
              <p14:cNvContentPartPr/>
              <p14:nvPr/>
            </p14:nvContentPartPr>
            <p14:xfrm>
              <a:off x="6600994" y="1550057"/>
              <a:ext cx="2038080" cy="104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D893D5E-9EF8-4E13-B29B-2E56AC36B8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77233" y="1526405"/>
                <a:ext cx="2085963" cy="151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1B741-AD44-4F98-8B9F-371309865472}"/>
                  </a:ext>
                </a:extLst>
              </p14:cNvPr>
              <p14:cNvContentPartPr/>
              <p14:nvPr/>
            </p14:nvContentPartPr>
            <p14:xfrm>
              <a:off x="7785394" y="2072537"/>
              <a:ext cx="1297920" cy="61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1B741-AD44-4F98-8B9F-3713098654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1638" y="2048777"/>
                <a:ext cx="1345431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6207646-B0FD-4F87-BD0D-49F087A53352}"/>
                  </a:ext>
                </a:extLst>
              </p14:cNvPr>
              <p14:cNvContentPartPr/>
              <p14:nvPr/>
            </p14:nvContentPartPr>
            <p14:xfrm>
              <a:off x="7889794" y="2168297"/>
              <a:ext cx="1045200" cy="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6207646-B0FD-4F87-BD0D-49F087A533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6048" y="2152457"/>
                <a:ext cx="1092693" cy="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2AAF2A-CD2C-4B41-9809-C1E2601BE1CF}"/>
                  </a:ext>
                </a:extLst>
              </p14:cNvPr>
              <p14:cNvContentPartPr/>
              <p14:nvPr/>
            </p14:nvContentPartPr>
            <p14:xfrm>
              <a:off x="7767874" y="2673497"/>
              <a:ext cx="1201920" cy="70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2AAF2A-CD2C-4B41-9809-C1E2601BE1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4123" y="2649541"/>
                <a:ext cx="1249421" cy="1172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088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55</Words>
  <Application>Microsoft Office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Bradley Hand ITC</vt:lpstr>
      <vt:lpstr>Calibri</vt:lpstr>
      <vt:lpstr>Calibri Light</vt:lpstr>
      <vt:lpstr>Office Theme</vt:lpstr>
      <vt:lpstr>Visual Chess Recognition</vt:lpstr>
      <vt:lpstr>Chessboard Recognition</vt:lpstr>
      <vt:lpstr>Piece Recognition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Recognition: Chessboard and Chess pieces</dc:title>
  <dc:creator>Le Ha Quang</dc:creator>
  <cp:lastModifiedBy>Le Ha Quang</cp:lastModifiedBy>
  <cp:revision>14</cp:revision>
  <dcterms:created xsi:type="dcterms:W3CDTF">2017-11-20T09:48:37Z</dcterms:created>
  <dcterms:modified xsi:type="dcterms:W3CDTF">2017-11-20T16:48:28Z</dcterms:modified>
</cp:coreProperties>
</file>